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7" r:id="rId4"/>
    <p:sldId id="269" r:id="rId5"/>
    <p:sldId id="271" r:id="rId6"/>
    <p:sldId id="272" r:id="rId7"/>
    <p:sldId id="270" r:id="rId8"/>
    <p:sldId id="268" r:id="rId9"/>
    <p:sldId id="2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75000" autoAdjust="0"/>
  </p:normalViewPr>
  <p:slideViewPr>
    <p:cSldViewPr snapToGrid="0">
      <p:cViewPr varScale="1">
        <p:scale>
          <a:sx n="64" d="100"/>
          <a:sy n="64" d="100"/>
        </p:scale>
        <p:origin x="142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BF80E-1767-47DB-87EB-58D122B72374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D23AD-04D0-4788-9AE5-EA52A65D27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873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A</a:t>
            </a:r>
            <a:r>
              <a:rPr lang="en-GB" sz="1800" b="1" dirty="0" err="1"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djectives</a:t>
            </a:r>
            <a:r>
              <a:rPr lang="en-GB" sz="1800" b="1" dirty="0"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, nouns, verbs, adverbs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b="1" dirty="0">
              <a:effectLst/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D23AD-04D0-4788-9AE5-EA52A65D279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149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Annotate as a class what has happened? Where is he? Who is he? What might happen next? 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D23AD-04D0-4788-9AE5-EA52A65D279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144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Look at a range of pictures of caves. Which part of our story does this link to? Do the caves look different or similar?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D23AD-04D0-4788-9AE5-EA52A65D279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267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image that we are going to create a zone of relevance for.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D23AD-04D0-4788-9AE5-EA52A65D279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793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Demonstrate how to create a zone of relevance on an image of the cave or forest - Most exciting words in the middle and less exciting outside highlight appropriate word choices.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Model writing expanded noun phrases – emphasis on extra detail and exciting vocabulary.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D23AD-04D0-4788-9AE5-EA52A65D279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677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Choose your boring words first, then use a thesaurus to find interesting synonyms.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D23AD-04D0-4788-9AE5-EA52A65D279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158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F5E7B-35CC-4F58-8906-9F54D52FA8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FF51D-CEE9-4C70-AC00-46848A9266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4C134-1E8F-45C8-B33A-D3AA825A1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A07C-5C59-4DF5-8E45-77069D8DC964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25B8F-3F16-48E2-A2FC-FC4830C3E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36608-ABFC-4FE0-9796-539199BBF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F529-35B7-4CD5-BE55-5063186AA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129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01822-769F-4B87-9DBF-ECC4000B6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87E658-D828-4246-9061-B2BDF3CAAD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B70E7-277D-4C47-BEE1-3234C6F89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A07C-5C59-4DF5-8E45-77069D8DC964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330ED-EDF3-41CC-BC2E-0DF6CC53D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EB3C2-5F40-4585-B40D-835BB0A07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F529-35B7-4CD5-BE55-5063186AA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838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64A762-5776-4308-BC1F-B4D07B0D4D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361715-FB85-4DDC-9C41-C33AB9C0D4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224CF-7357-4163-AF05-51F71E2F8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A07C-5C59-4DF5-8E45-77069D8DC964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2BA1F-5042-408A-B4D7-BA6D7A8E6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30FCA-9A33-48DF-9803-DD81B5F67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F529-35B7-4CD5-BE55-5063186AA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006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78E5F-6817-443B-9073-D7970B4FA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B7596-BCD6-471B-90F2-EFCC78C3A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87AE6F-A167-465C-9080-01317D5D4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A07C-5C59-4DF5-8E45-77069D8DC964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22C12-7933-4775-A300-76C920C2C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243C2-7E34-44D0-8289-5CECAB89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F529-35B7-4CD5-BE55-5063186AA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354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64265-18EC-4CCC-AD76-CCEDF8341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F6F560-D0E8-410B-BE11-90A18CB30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C2119-8DA3-4C32-94A2-3525C76F9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A07C-5C59-4DF5-8E45-77069D8DC964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1A615-C507-4C4A-9512-7F1B05108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4C41A-7FD4-4BEB-9930-CF4AA9D51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F529-35B7-4CD5-BE55-5063186AA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3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36C39-0DDE-44EF-A74C-7D8905EFB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F5647-CF98-4774-8CB4-175A6D314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58A826-20E6-4710-8A5D-620BA5B3AF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E0C136-9A46-4397-9486-6C0532D55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A07C-5C59-4DF5-8E45-77069D8DC964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CC3A84-1A9C-42F8-B08E-9D701D969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FC4A81-FD08-42B1-842C-0B475AEC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F529-35B7-4CD5-BE55-5063186AA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260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40599-6C47-4343-A66E-C7A6DED63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BA544-9635-44A9-8743-C1D112E2E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ECCD37-1D11-472A-8137-E2E8B7C7D8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C8BDC7-0817-4AF3-B230-B3A510E1CC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204165-55D0-4F97-835D-83841DEE80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F6FD96-9B8A-4D6F-99F9-A05E9F3C1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A07C-5C59-4DF5-8E45-77069D8DC964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9D06CC-41F0-4891-9E12-CF2AD457A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79FD4F-015D-43EF-B414-E0842D69B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F529-35B7-4CD5-BE55-5063186AA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801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DAD-1FA4-4471-B016-1565A159D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39FF8E-F6C8-48AB-A419-7750F524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A07C-5C59-4DF5-8E45-77069D8DC964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1ECFE3-ACE8-4FF8-9E6A-AB4D0B6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4E0057-D79F-4F91-A3DC-693616EFE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F529-35B7-4CD5-BE55-5063186AA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755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1E2A96-9D46-4766-876A-B17710E1B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A07C-5C59-4DF5-8E45-77069D8DC964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56405E-E307-45A4-B204-25F932000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A35E7-13E9-41A8-BB61-CD928D795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F529-35B7-4CD5-BE55-5063186AA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530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CE6CA-1505-4FE4-BB8D-C0998648B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708C5-7A4B-45C5-9393-AD6F1FDF8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FC2959-2CD5-4250-844A-38F6B73655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753AB9-50A9-4AD2-BA7C-8C17D7CA7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A07C-5C59-4DF5-8E45-77069D8DC964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C8EF5-5BB4-4C73-AF37-93351E9B2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25DEEE-8EF1-4E5F-AF4B-8D5FDF7EB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F529-35B7-4CD5-BE55-5063186AA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928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67A76-6AB8-4812-918B-B8AEE6F70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01F579-C367-4178-B5C7-D022868A81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D60587-D2BA-4428-A435-FB6B102913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1C11B6-B78F-406A-84E5-07B99D72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A07C-5C59-4DF5-8E45-77069D8DC964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48FD22-940A-4361-8596-6C4BEF7F5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2DC99A-84B8-4676-A9C6-76B848CF2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F529-35B7-4CD5-BE55-5063186AA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69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8BD67C-24B3-4529-BE55-19476200B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EB043-1901-4A0B-8695-E080D6F1E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8111D-237A-4F6B-804A-958E030726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EA07C-5C59-4DF5-8E45-77069D8DC964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04F6A-B192-4116-AAD4-6BE2ABED16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A1ADB-FC3C-45AC-B72E-77BD88A391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6F529-35B7-4CD5-BE55-5063186AA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312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D183D-875F-43F0-9BF2-C52680627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0087" y="1783959"/>
            <a:ext cx="5127584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>
                <a:latin typeface="Comic Sans MS" panose="030F0702030302020204" pitchFamily="66" charset="0"/>
              </a:rPr>
              <a:t>Stone Age Boy</a:t>
            </a:r>
            <a:endParaRPr lang="en-GB" sz="5400" dirty="0">
              <a:latin typeface="Comic Sans MS" panose="030F07020303020202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4E489A-203C-4CB0-9998-8BD84C105E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Lesson 3 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See the source image">
            <a:extLst>
              <a:ext uri="{FF2B5EF4-FFF2-40B4-BE49-F238E27FC236}">
                <a16:creationId xmlns:a16="http://schemas.microsoft.com/office/drawing/2014/main" id="{29B499E5-1902-4D52-B4A8-DD0DB4036C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4" r="22861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499080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D572AD-916A-4337-82D4-F5861AD9C0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20" t="18772" r="27763" b="42983"/>
          <a:stretch/>
        </p:blipFill>
        <p:spPr>
          <a:xfrm>
            <a:off x="866272" y="1106904"/>
            <a:ext cx="10443303" cy="339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75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9F830-A486-490F-A01C-E5808FDF7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Starter: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800BF-A0C8-4EC4-B088-E05693FFB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 different word types?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How can we describe them? e.g. a </a:t>
            </a:r>
            <a:r>
              <a:rPr lang="en-GB" sz="2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noun </a:t>
            </a:r>
            <a:r>
              <a:rPr lang="en-GB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is a person place or thing.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2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Can you think of a sentence that includes all of the word types that we know so far.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711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52D6242-805F-4E0E-B3B7-16EB15772B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0" t="14359" r="36026" b="12707"/>
          <a:stretch/>
        </p:blipFill>
        <p:spPr bwMode="auto">
          <a:xfrm rot="16200000">
            <a:off x="3276300" y="-181342"/>
            <a:ext cx="5166158" cy="7315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01313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main types of caves, according to science">
            <a:extLst>
              <a:ext uri="{FF2B5EF4-FFF2-40B4-BE49-F238E27FC236}">
                <a16:creationId xmlns:a16="http://schemas.microsoft.com/office/drawing/2014/main" id="{D896EF2A-CF17-498C-AB33-3685953D3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063" y="-1"/>
            <a:ext cx="5114036" cy="340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ves, Information and Facts | National Geographic">
            <a:extLst>
              <a:ext uri="{FF2B5EF4-FFF2-40B4-BE49-F238E27FC236}">
                <a16:creationId xmlns:a16="http://schemas.microsoft.com/office/drawing/2014/main" id="{EF660657-1A8B-4C97-AD4F-3763053EC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251" y="3662112"/>
            <a:ext cx="5386137" cy="302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t Turns Out You Can Photosynthesize In Dark Caves">
            <a:extLst>
              <a:ext uri="{FF2B5EF4-FFF2-40B4-BE49-F238E27FC236}">
                <a16:creationId xmlns:a16="http://schemas.microsoft.com/office/drawing/2014/main" id="{80F33331-E413-4D08-9A02-13DA3423A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49" y="0"/>
            <a:ext cx="4588044" cy="344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470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2338EA4D-53CA-4862-BF58-A8C5450ACE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89" t="15407" r="36333" b="19605"/>
          <a:stretch/>
        </p:blipFill>
        <p:spPr bwMode="auto">
          <a:xfrm rot="16200000">
            <a:off x="2841987" y="-1040732"/>
            <a:ext cx="6792776" cy="89394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16894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94A21D-ADAE-4941-B32F-7466B808BA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43" t="16491" r="13158" b="7193"/>
          <a:stretch/>
        </p:blipFill>
        <p:spPr>
          <a:xfrm>
            <a:off x="435142" y="193161"/>
            <a:ext cx="11321716" cy="647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414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9F830-A486-490F-A01C-E5808FDF7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Task 1: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800BF-A0C8-4EC4-B088-E05693FFB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Using either the picture of the cave or the forest, create a zone of relevance.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en-GB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Less exciting words go in the outside circle </a:t>
            </a:r>
            <a:r>
              <a:rPr lang="en-GB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e.g</a:t>
            </a: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dark, cold, rocks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More exciting words go in the middle circle e.g. pitch black, freezing.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Most exciting words go in the middle circle – use a thesaurus to find these. </a:t>
            </a:r>
            <a:endParaRPr lang="en-GB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en-GB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0788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47B39-F6EE-4887-A557-94C28535D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Task 2: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8C50-B8AA-45C1-BB3B-7E1F0F8CC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9568"/>
            <a:ext cx="10515600" cy="5245769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GB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hoose some</a:t>
            </a:r>
            <a:r>
              <a:rPr lang="en-GB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of the most interesting adjectives and create expanded noun phrases about your setting. Try to describe different parts of the setting.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E.g. </a:t>
            </a:r>
            <a:r>
              <a:rPr lang="en-GB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Swaying, evergreen trees.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Adjective, adjective noun.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en-GB" sz="24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Year 3, write sentences including adjective, adjective noun and include some prepositions e.g. next to, under, above.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en-GB" sz="2400" b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EXT: </a:t>
            </a:r>
            <a:r>
              <a:rPr lang="en-GB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Can you write a sentence for each of the five senses about your chosen setting?</a:t>
            </a:r>
          </a:p>
        </p:txBody>
      </p:sp>
    </p:spTree>
    <p:extLst>
      <p:ext uri="{BB962C8B-B14F-4D97-AF65-F5344CB8AC3E}">
        <p14:creationId xmlns:p14="http://schemas.microsoft.com/office/powerpoint/2010/main" val="1872333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C0C36368B3E43AA8704CB173414C6" ma:contentTypeVersion="11" ma:contentTypeDescription="Create a new document." ma:contentTypeScope="" ma:versionID="e74a16028a0b5b0f57608bf09d8b2660">
  <xsd:schema xmlns:xsd="http://www.w3.org/2001/XMLSchema" xmlns:xs="http://www.w3.org/2001/XMLSchema" xmlns:p="http://schemas.microsoft.com/office/2006/metadata/properties" xmlns:ns2="810dadb4-62c1-4fd3-aef3-0db6a8571ffe" targetNamespace="http://schemas.microsoft.com/office/2006/metadata/properties" ma:root="true" ma:fieldsID="9b39263f8dd01711e1fc9c8509195d36" ns2:_="">
    <xsd:import namespace="810dadb4-62c1-4fd3-aef3-0db6a8571f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dadb4-62c1-4fd3-aef3-0db6a8571f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A67DA1F-2738-4730-A360-969D8872E2A0}"/>
</file>

<file path=customXml/itemProps2.xml><?xml version="1.0" encoding="utf-8"?>
<ds:datastoreItem xmlns:ds="http://schemas.openxmlformats.org/officeDocument/2006/customXml" ds:itemID="{21C55D44-B84A-41AA-AE7D-DE3B63F0CADA}"/>
</file>

<file path=customXml/itemProps3.xml><?xml version="1.0" encoding="utf-8"?>
<ds:datastoreItem xmlns:ds="http://schemas.openxmlformats.org/officeDocument/2006/customXml" ds:itemID="{BF01510D-A418-47CE-9F74-E55AD2E2E1A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346</Words>
  <Application>Microsoft Office PowerPoint</Application>
  <PresentationFormat>Widescreen</PresentationFormat>
  <Paragraphs>36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Office Theme</vt:lpstr>
      <vt:lpstr>Stone Age Boy</vt:lpstr>
      <vt:lpstr>PowerPoint Presentation</vt:lpstr>
      <vt:lpstr>Starter:</vt:lpstr>
      <vt:lpstr>PowerPoint Presentation</vt:lpstr>
      <vt:lpstr>PowerPoint Presentation</vt:lpstr>
      <vt:lpstr>PowerPoint Presentation</vt:lpstr>
      <vt:lpstr>PowerPoint Presentation</vt:lpstr>
      <vt:lpstr>Task 1:</vt:lpstr>
      <vt:lpstr>Task 2: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Stone Age Boy</dc:title>
  <dc:creator>A Chhibber</dc:creator>
  <cp:lastModifiedBy>A Chhibber</cp:lastModifiedBy>
  <cp:revision>22</cp:revision>
  <dcterms:created xsi:type="dcterms:W3CDTF">2022-01-04T14:23:43Z</dcterms:created>
  <dcterms:modified xsi:type="dcterms:W3CDTF">2022-01-11T21:46:39Z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0x010100A2CC0C36368B3E43AA8704CB173414C6</vt:lpwstr>
  </property>
</Properties>
</file>