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7" r:id="rId5"/>
    <p:sldId id="260" r:id="rId6"/>
    <p:sldId id="261" r:id="rId7"/>
    <p:sldId id="262" r:id="rId8"/>
    <p:sldId id="268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72096" autoAdjust="0"/>
  </p:normalViewPr>
  <p:slideViewPr>
    <p:cSldViewPr snapToGrid="0">
      <p:cViewPr varScale="1">
        <p:scale>
          <a:sx n="61" d="100"/>
          <a:sy n="61" d="100"/>
        </p:scale>
        <p:origin x="151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E6FF0-3359-42A2-90DB-85056F16CC36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DEAC8-FC4F-4196-A5A9-EEC061CC9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71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F533A-49B5-448D-99F7-FAB8603B9C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5B121-57E4-476F-929A-EADD17FA7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38CEC-3A1C-42F6-9A37-3783F2D5E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D0C2-07EE-4071-90FB-8D7E7758A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8E866-CF07-469F-9A2C-C2E2EE6ED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78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80563-9D17-4E45-B8DB-C5FC3F0A4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15F5CD-2DB6-4270-A581-13ECCACAC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D3B51-EBB5-4701-871F-DCA7D0074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48E7B-4C95-45CF-A47D-8A664A2D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E250B-83AE-4DB5-8A3A-27FB07CEE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12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D4497-9B84-4627-BC50-1D09C1E3EF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AE19EE-B6B8-49EF-A46B-94F62EC9E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5433E-2416-4574-8ACA-4503CAC02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452C3-E7B2-48CA-A131-02F03144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DACCC-2B47-4C33-98D0-9124A3D8C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9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AED75-3F74-4F89-BA9A-283ACA5FB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A40F4-CE7D-495C-AF1F-E8DDC471E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C80FC-6F6D-4938-B68C-83AD8BE28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5AAE4-90F7-4D48-B4B4-060519D4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7CBA8-4E91-4D72-A2EB-DEFD0B9A5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99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1AA80-EB23-4B2D-AA94-2B4B09DD9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DF027-67CE-401B-AD86-6F3AF1671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33D66-2B54-4F0E-A390-4E0D28656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A06E5-5796-4F29-A478-B9E47FF0E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E4731-005E-4086-8E19-BA895EAAE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48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79D6-1917-49CA-B323-A09CBC7DE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E3C42-62F0-4164-B87C-6915AC17E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B65498-260F-4BA0-8167-036B628D2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E3FC3-B7D3-458C-8ABB-BE00646BD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807B8-6ADA-4D7F-8C6C-FDF4DE7AF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A5282-A734-45FD-A555-AAAF70EF0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7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893C-2273-4E69-95E1-340EF747A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314629-E516-4231-A712-5C34C2F24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6B59A-7B56-481E-A618-073C87378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04026-9680-4C09-B924-63B21A8DCB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8FBAC1-A0A6-411B-ABA3-21963160A0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FFD518-EEAF-42A7-AC62-FA39F85E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9FC644-7692-47C7-AE92-A4EC92371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598362-2E27-4099-A768-90D95C294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0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BE02D-7FDA-4E53-9A3F-2F955CDCD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84FE53-5707-43F9-A834-A66DCB35B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8BAA0E-8B5A-4F6C-9B19-CB0433580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CE88A7-71CC-426C-B81C-C70241BE1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4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558C0-0D98-41B3-AC45-79C751B2F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AE95F8-E5B4-4590-A165-60A0FB920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9A84C-7681-40D5-BC99-63CBE7DE0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3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5C619-1C5A-4242-A31A-20BA43B4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5CF16-7162-4645-81FD-48675778A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F4DB8-2FC1-4557-8B5C-00DCA029D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E085B2-EE29-4629-A9FF-6F0A1EFF4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590C52-54DA-41D7-B3CA-54B0889A8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31A83-517B-41B5-AD4D-FBA89F849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9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491A0-9E43-4297-B681-64AD102AD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2F7F3D-547C-422A-94BE-FC7BFF23D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0B7F5E-9A89-45F1-B327-C945BEE9B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7216E-E38B-4555-AB4B-58BB20ACF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DB7B88-D4DA-4EFC-BAD3-EA82DFDBB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3EB97-0D75-4285-AC6B-B34C70D85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7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7AD002-2263-4CFB-BF57-D6BEC0E1E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B220F-93FF-4A77-810B-C4C507681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CC8AF-4EE1-49DB-8188-2C3746F0B7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D12A9-7CAD-4821-A708-2F27E8AE9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91D6D-26D7-4E89-AFC3-9492986320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5B979-2C1F-433C-98FB-6099766F1E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Comic Sans MS" panose="030F0702030302020204" pitchFamily="66" charset="0"/>
              </a:rPr>
              <a:t>Spelling rules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2FBF56-CFFB-4174-A5CB-C9F3DE3483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WB 29.11.21</a:t>
            </a:r>
          </a:p>
        </p:txBody>
      </p:sp>
    </p:spTree>
    <p:extLst>
      <p:ext uri="{BB962C8B-B14F-4D97-AF65-F5344CB8AC3E}">
        <p14:creationId xmlns:p14="http://schemas.microsoft.com/office/powerpoint/2010/main" val="2535067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AFEC0-AD14-4393-85BF-C23442414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Word groups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78BB4A0-8D6A-45D8-93D2-27395C697B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739279"/>
              </p:ext>
            </p:extLst>
          </p:nvPr>
        </p:nvGraphicFramePr>
        <p:xfrm>
          <a:off x="513567" y="1825625"/>
          <a:ext cx="11361108" cy="3284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277">
                  <a:extLst>
                    <a:ext uri="{9D8B030D-6E8A-4147-A177-3AD203B41FA5}">
                      <a16:colId xmlns:a16="http://schemas.microsoft.com/office/drawing/2014/main" val="4230033326"/>
                    </a:ext>
                  </a:extLst>
                </a:gridCol>
                <a:gridCol w="2840277">
                  <a:extLst>
                    <a:ext uri="{9D8B030D-6E8A-4147-A177-3AD203B41FA5}">
                      <a16:colId xmlns:a16="http://schemas.microsoft.com/office/drawing/2014/main" val="703300124"/>
                    </a:ext>
                  </a:extLst>
                </a:gridCol>
                <a:gridCol w="2840277">
                  <a:extLst>
                    <a:ext uri="{9D8B030D-6E8A-4147-A177-3AD203B41FA5}">
                      <a16:colId xmlns:a16="http://schemas.microsoft.com/office/drawing/2014/main" val="1521072799"/>
                    </a:ext>
                  </a:extLst>
                </a:gridCol>
                <a:gridCol w="2840277">
                  <a:extLst>
                    <a:ext uri="{9D8B030D-6E8A-4147-A177-3AD203B41FA5}">
                      <a16:colId xmlns:a16="http://schemas.microsoft.com/office/drawing/2014/main" val="1319729538"/>
                    </a:ext>
                  </a:extLst>
                </a:gridCol>
              </a:tblGrid>
              <a:tr h="5369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adjective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noun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adverb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561981"/>
                  </a:ext>
                </a:extLst>
              </a:tr>
              <a:tr h="274802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 describing word e.g. big, purple, hot, crazy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 person, place or thing e.g. table, glass, chicken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Something you can do e.g. multiply, cook, 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Gives extra information to the verb e.g. quickly, carefully, after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34753"/>
                  </a:ext>
                </a:extLst>
              </a:tr>
            </a:tbl>
          </a:graphicData>
        </a:graphic>
      </p:graphicFrame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893C0B1E-0642-47DF-9D1E-5F1E988AA881}"/>
              </a:ext>
            </a:extLst>
          </p:cNvPr>
          <p:cNvSpPr txBox="1">
            <a:spLocks/>
          </p:cNvSpPr>
          <p:nvPr/>
        </p:nvSpPr>
        <p:spPr>
          <a:xfrm>
            <a:off x="838200" y="5390823"/>
            <a:ext cx="10515600" cy="1467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>
                <a:latin typeface="Comic Sans MS" panose="030F0702030302020204" pitchFamily="66" charset="0"/>
              </a:rPr>
              <a:t>In the gap under each word, try to write a sentence with all four word groups and your spelling word.</a:t>
            </a:r>
          </a:p>
        </p:txBody>
      </p:sp>
    </p:spTree>
    <p:extLst>
      <p:ext uri="{BB962C8B-B14F-4D97-AF65-F5344CB8AC3E}">
        <p14:creationId xmlns:p14="http://schemas.microsoft.com/office/powerpoint/2010/main" val="161244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1946B60-D03F-4879-AA14-C762D2D43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41" y="365125"/>
            <a:ext cx="11298477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For example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9DC678C-2B2C-4BDA-9225-C7AE3F1D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59286"/>
            <a:ext cx="10515600" cy="14671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Write your sentence in writing pencil under your spelling practice. 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48FB121E-C543-4335-B174-ED37841919F2}"/>
              </a:ext>
            </a:extLst>
          </p:cNvPr>
          <p:cNvSpPr txBox="1">
            <a:spLocks/>
          </p:cNvSpPr>
          <p:nvPr/>
        </p:nvSpPr>
        <p:spPr>
          <a:xfrm>
            <a:off x="892479" y="1853852"/>
            <a:ext cx="10515600" cy="323171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pencil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pencil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pencil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The girl used a wooden pencil to quickly write a letter.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4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school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school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school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Yesterday, I walked to school tiredly.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594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01A11-1AD8-4D64-9346-2FF65ABF8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LO: </a:t>
            </a:r>
            <a:r>
              <a:rPr lang="en-GB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To practice spelling words with the /l/ sound spelt with ‘il’ and ‘al’. 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2B53-4475-4978-8BA2-8AC2C8ECE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I can differentiate between words that need an ‘il’ or  ‘al’ ending.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include my spelling words in different types of sentences.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create sentences using the different word groups.</a:t>
            </a:r>
          </a:p>
        </p:txBody>
      </p:sp>
    </p:spTree>
    <p:extLst>
      <p:ext uri="{BB962C8B-B14F-4D97-AF65-F5344CB8AC3E}">
        <p14:creationId xmlns:p14="http://schemas.microsoft.com/office/powerpoint/2010/main" val="2707347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5157787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pencil             fossil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nostril            pupil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ouncil            utensil</a:t>
            </a:r>
          </a:p>
          <a:p>
            <a:pPr marL="0" indent="0">
              <a:buNone/>
            </a:pPr>
            <a:endParaRPr lang="en-US" sz="2400" b="0" i="0" dirty="0">
              <a:solidFill>
                <a:srgbClr val="111111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D3E4B8A2-D6FA-4FFA-9899-C17121E7FE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41382" y="1791091"/>
            <a:ext cx="518318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capital             animal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hospital           oval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pedal               metal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arrival             costal </a:t>
            </a:r>
          </a:p>
          <a:p>
            <a:pPr marL="0" indent="0">
              <a:buNone/>
            </a:pPr>
            <a:endParaRPr lang="en-US" sz="3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1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5157787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pencil             fossil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nostril            pupil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ouncil            utensil</a:t>
            </a:r>
          </a:p>
          <a:p>
            <a:pPr marL="0" indent="0">
              <a:buNone/>
            </a:pPr>
            <a:endParaRPr lang="en-US" sz="2400" b="0" i="0" dirty="0">
              <a:solidFill>
                <a:srgbClr val="111111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D3E4B8A2-D6FA-4FFA-9899-C17121E7FE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41382" y="1791091"/>
            <a:ext cx="518318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capital             animal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hospital           oval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pedal               metal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arrival             costal </a:t>
            </a:r>
          </a:p>
          <a:p>
            <a:pPr marL="0" indent="0">
              <a:buNone/>
            </a:pPr>
            <a:endParaRPr lang="en-US" sz="3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9E160DC-1DDD-4E4F-80FC-EC227F903D29}"/>
              </a:ext>
            </a:extLst>
          </p:cNvPr>
          <p:cNvSpPr txBox="1">
            <a:spLocks/>
          </p:cNvSpPr>
          <p:nvPr/>
        </p:nvSpPr>
        <p:spPr>
          <a:xfrm>
            <a:off x="363255" y="5167312"/>
            <a:ext cx="114613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latin typeface="Comic Sans MS" panose="030F0702030302020204" pitchFamily="66" charset="0"/>
              </a:rPr>
              <a:t>They all end in the /l/ sound.</a:t>
            </a:r>
          </a:p>
        </p:txBody>
      </p:sp>
    </p:spTree>
    <p:extLst>
      <p:ext uri="{BB962C8B-B14F-4D97-AF65-F5344CB8AC3E}">
        <p14:creationId xmlns:p14="http://schemas.microsoft.com/office/powerpoint/2010/main" val="3821572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1946B60-D03F-4879-AA14-C762D2D43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41" y="365125"/>
            <a:ext cx="1129847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three different </a:t>
            </a:r>
            <a:r>
              <a:rPr lang="en-US" dirty="0" err="1">
                <a:latin typeface="Comic Sans MS" panose="030F0702030302020204" pitchFamily="66" charset="0"/>
              </a:rPr>
              <a:t>colouring</a:t>
            </a:r>
            <a:r>
              <a:rPr lang="en-US" dirty="0">
                <a:latin typeface="Comic Sans MS" panose="030F0702030302020204" pitchFamily="66" charset="0"/>
              </a:rPr>
              <a:t> pencils, pick 5 red words to practice and 5 blue words.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9DC678C-2B2C-4BDA-9225-C7AE3F1D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90823"/>
            <a:ext cx="10515600" cy="14671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Write your word in your book using three different </a:t>
            </a:r>
            <a:r>
              <a:rPr lang="en-US" sz="3200" dirty="0" err="1">
                <a:latin typeface="Comic Sans MS" panose="030F0702030302020204" pitchFamily="66" charset="0"/>
              </a:rPr>
              <a:t>colours</a:t>
            </a:r>
            <a:r>
              <a:rPr lang="en-US" sz="3200" dirty="0">
                <a:latin typeface="Comic Sans MS" panose="030F0702030302020204" pitchFamily="66" charset="0"/>
              </a:rPr>
              <a:t>, then leave two lines and write your next word.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48FB121E-C543-4335-B174-ED37841919F2}"/>
              </a:ext>
            </a:extLst>
          </p:cNvPr>
          <p:cNvSpPr txBox="1">
            <a:spLocks/>
          </p:cNvSpPr>
          <p:nvPr/>
        </p:nvSpPr>
        <p:spPr>
          <a:xfrm>
            <a:off x="892479" y="2186248"/>
            <a:ext cx="10515600" cy="28993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pencil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pencil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pencil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nostril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nostril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nostril</a:t>
            </a:r>
            <a:r>
              <a:rPr lang="en-US" sz="4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98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01A11-1AD8-4D64-9346-2FF65ABF8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LO: To</a:t>
            </a:r>
            <a:r>
              <a:rPr lang="en-GB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practice spelling words with the hard /c/ sound spelt ‘</a:t>
            </a:r>
            <a:r>
              <a:rPr lang="en-GB" sz="36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ch</a:t>
            </a:r>
            <a:r>
              <a:rPr lang="en-GB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’.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2B53-4475-4978-8BA2-8AC2C8ECE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I can correctly spell words with the hard /c/ spelt ‘</a:t>
            </a:r>
            <a:r>
              <a:rPr lang="en-US" dirty="0" err="1">
                <a:latin typeface="Comic Sans MS" panose="030F0702030302020204" pitchFamily="66" charset="0"/>
              </a:rPr>
              <a:t>ch</a:t>
            </a:r>
            <a:r>
              <a:rPr lang="en-US" dirty="0">
                <a:latin typeface="Comic Sans MS" panose="030F0702030302020204" pitchFamily="66" charset="0"/>
              </a:rPr>
              <a:t>’.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include my spelling words in different types of sentences.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create sentences using the different word groups.</a:t>
            </a:r>
          </a:p>
        </p:txBody>
      </p:sp>
    </p:spTree>
    <p:extLst>
      <p:ext uri="{BB962C8B-B14F-4D97-AF65-F5344CB8AC3E}">
        <p14:creationId xmlns:p14="http://schemas.microsoft.com/office/powerpoint/2010/main" val="543996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10992439" cy="36845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chemist     scheme      chorus      echo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character   ache     Christmas</a:t>
            </a:r>
            <a:r>
              <a:rPr lang="en-US" sz="3600" i="0" strike="noStrike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      orchid</a:t>
            </a:r>
            <a:b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stomach       school </a:t>
            </a:r>
          </a:p>
        </p:txBody>
      </p:sp>
    </p:spTree>
    <p:extLst>
      <p:ext uri="{BB962C8B-B14F-4D97-AF65-F5344CB8AC3E}">
        <p14:creationId xmlns:p14="http://schemas.microsoft.com/office/powerpoint/2010/main" val="3701166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10992439" cy="36845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chemist     scheme      chorus      echo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character   ache     Christmas</a:t>
            </a:r>
            <a:r>
              <a:rPr lang="en-US" sz="3600" i="0" strike="noStrike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      orchid</a:t>
            </a:r>
            <a:b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stomach       school 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780FA3A-3F54-46D0-8BBF-455E8C37560B}"/>
              </a:ext>
            </a:extLst>
          </p:cNvPr>
          <p:cNvSpPr txBox="1">
            <a:spLocks/>
          </p:cNvSpPr>
          <p:nvPr/>
        </p:nvSpPr>
        <p:spPr>
          <a:xfrm>
            <a:off x="363255" y="5167312"/>
            <a:ext cx="114613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latin typeface="Comic Sans MS" panose="030F0702030302020204" pitchFamily="66" charset="0"/>
              </a:rPr>
              <a:t>They all have the hard /c/ sound spelt ‘</a:t>
            </a:r>
            <a:r>
              <a:rPr lang="en-US" sz="4000" dirty="0" err="1">
                <a:latin typeface="Comic Sans MS" panose="030F0702030302020204" pitchFamily="66" charset="0"/>
              </a:rPr>
              <a:t>ch</a:t>
            </a:r>
            <a:r>
              <a:rPr lang="en-US" sz="4000" dirty="0">
                <a:latin typeface="Comic Sans MS" panose="030F0702030302020204" pitchFamily="66" charset="0"/>
              </a:rPr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3129710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1946B60-D03F-4879-AA14-C762D2D43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41" y="365125"/>
            <a:ext cx="11298477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three different </a:t>
            </a:r>
            <a:r>
              <a:rPr lang="en-US" dirty="0" err="1">
                <a:latin typeface="Comic Sans MS" panose="030F0702030302020204" pitchFamily="66" charset="0"/>
              </a:rPr>
              <a:t>colouring</a:t>
            </a:r>
            <a:r>
              <a:rPr lang="en-US" dirty="0">
                <a:latin typeface="Comic Sans MS" panose="030F0702030302020204" pitchFamily="66" charset="0"/>
              </a:rPr>
              <a:t> pencils, practice all 9 words.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9DC678C-2B2C-4BDA-9225-C7AE3F1D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90823"/>
            <a:ext cx="10515600" cy="14671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Write your word in your book using three different </a:t>
            </a:r>
            <a:r>
              <a:rPr lang="en-US" sz="3200" dirty="0" err="1">
                <a:latin typeface="Comic Sans MS" panose="030F0702030302020204" pitchFamily="66" charset="0"/>
              </a:rPr>
              <a:t>colours</a:t>
            </a:r>
            <a:r>
              <a:rPr lang="en-US" sz="3200" dirty="0">
                <a:latin typeface="Comic Sans MS" panose="030F0702030302020204" pitchFamily="66" charset="0"/>
              </a:rPr>
              <a:t>, then leave two lines and write your next word.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48FB121E-C543-4335-B174-ED37841919F2}"/>
              </a:ext>
            </a:extLst>
          </p:cNvPr>
          <p:cNvSpPr txBox="1">
            <a:spLocks/>
          </p:cNvSpPr>
          <p:nvPr/>
        </p:nvSpPr>
        <p:spPr>
          <a:xfrm>
            <a:off x="892479" y="2186248"/>
            <a:ext cx="10515600" cy="28993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school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school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school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echo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echo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echo</a:t>
            </a:r>
            <a:r>
              <a:rPr lang="en-US" sz="4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6743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3D34FF-0F0B-4460-8377-50333DC87F1A}"/>
</file>

<file path=customXml/itemProps2.xml><?xml version="1.0" encoding="utf-8"?>
<ds:datastoreItem xmlns:ds="http://schemas.openxmlformats.org/officeDocument/2006/customXml" ds:itemID="{5A107A21-5D08-4C9A-A08C-31428140F600}"/>
</file>

<file path=customXml/itemProps3.xml><?xml version="1.0" encoding="utf-8"?>
<ds:datastoreItem xmlns:ds="http://schemas.openxmlformats.org/officeDocument/2006/customXml" ds:itemID="{157BA331-84E3-40DD-BD28-7BBC2362027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439</Words>
  <Application>Microsoft Office PowerPoint</Application>
  <PresentationFormat>Widescreen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Roboto</vt:lpstr>
      <vt:lpstr>Office Theme</vt:lpstr>
      <vt:lpstr>Spelling rules</vt:lpstr>
      <vt:lpstr>LO: To practice spelling words with the /l/ sound spelt with ‘il’ and ‘al’. </vt:lpstr>
      <vt:lpstr>What sound do these words have in common?</vt:lpstr>
      <vt:lpstr>What sound do these words have in common?</vt:lpstr>
      <vt:lpstr>Using three different colouring pencils, pick 5 red words to practice and 5 blue words.</vt:lpstr>
      <vt:lpstr>LO: To practice spelling words with the hard /c/ sound spelt ‘ch’.</vt:lpstr>
      <vt:lpstr>What sound do these words have in common?</vt:lpstr>
      <vt:lpstr>What sound do these words have in common?</vt:lpstr>
      <vt:lpstr>Using three different colouring pencils, practice all 9 words.</vt:lpstr>
      <vt:lpstr>Word groups</vt:lpstr>
      <vt:lpstr>For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instructions</dc:title>
  <dc:creator>A Chhibber</dc:creator>
  <cp:lastModifiedBy>A Chhibber</cp:lastModifiedBy>
  <cp:revision>37</cp:revision>
  <dcterms:created xsi:type="dcterms:W3CDTF">2021-11-28T18:38:42Z</dcterms:created>
  <dcterms:modified xsi:type="dcterms:W3CDTF">2021-11-28T20:07:05Z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