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9D2B-5A17-4F76-B162-0F168BC5E7B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46D6A-5858-4A12-BD55-65C7E12E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jhhvcw/articles/z83g2n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friendpoems.com/poem/my--christmas-wis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IWB to brainstorm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poem? Who writes a poem – are they an author or do they have a different name? give chn time to discuss.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rhyme? What is a rhyme scheme? Do all poems have to have a rhyme scheme? Give chn time to discuss.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3"/>
              </a:rPr>
              <a:t>What is a rhyme scheme? - BBC Bitesize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Source: </a:t>
            </a:r>
            <a:r>
              <a:rPr lang="en-US" b="0" i="0" dirty="0">
                <a:solidFill>
                  <a:srgbClr val="425A69"/>
                </a:solidFill>
                <a:effectLst/>
                <a:latin typeface="Nunito" panose="020B0604020202020204" pitchFamily="2" charset="0"/>
                <a:hlinkClick r:id="rId3"/>
              </a:rPr>
              <a:t>https://www.familyfriendpoems.com/poem/my--christmas-wish</a:t>
            </a:r>
            <a:endParaRPr lang="en-US" b="0" i="0" dirty="0">
              <a:solidFill>
                <a:srgbClr val="425A69"/>
              </a:solidFill>
              <a:effectLst/>
              <a:latin typeface="Nunito" panose="020B0604020202020204" pitchFamily="2" charset="0"/>
            </a:endParaRPr>
          </a:p>
          <a:p>
            <a:endParaRPr lang="en-US" b="0" i="0" dirty="0">
              <a:solidFill>
                <a:srgbClr val="425A69"/>
              </a:solidFill>
              <a:effectLst/>
              <a:latin typeface="Nunito" panose="020B0604020202020204" pitchFamily="2" charset="0"/>
            </a:endParaRPr>
          </a:p>
          <a:p>
            <a:r>
              <a:rPr lang="en-US" b="0" i="0" dirty="0">
                <a:solidFill>
                  <a:srgbClr val="425A69"/>
                </a:solidFill>
                <a:effectLst/>
                <a:latin typeface="Nunito" panose="020B0604020202020204" pitchFamily="2" charset="0"/>
              </a:rPr>
              <a:t>Chn should be able to identify AABB and write on whiteboards the rhyming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5A69"/>
                </a:solidFill>
                <a:effectLst/>
                <a:latin typeface="Nunito" panose="020B0604020202020204" pitchFamily="2" charset="0"/>
              </a:rPr>
              <a:t>Chn should be able to identify ABAB and write on whiteboards the rhyming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YR2 LA/MA – AABB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rhyme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YR2 HA/YR3 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LA/MA - ABAB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rhyme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YR3 HA – ABCB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rhyme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scheme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7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1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56439-F4E3-D54F-9416-42ABDCE1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8D7C3E43-F49C-47DC-BD2F-062AF6A74D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64144C-8BB1-450F-812B-D7D09A79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485"/>
            <a:ext cx="12192000" cy="4604516"/>
          </a:xfrm>
          <a:prstGeom prst="rect">
            <a:avLst/>
          </a:prstGeom>
          <a:gradFill>
            <a:gsLst>
              <a:gs pos="7000">
                <a:srgbClr val="000000">
                  <a:alpha val="0"/>
                </a:srgbClr>
              </a:gs>
              <a:gs pos="56000">
                <a:srgbClr val="000000">
                  <a:alpha val="56000"/>
                </a:srgbClr>
              </a:gs>
              <a:gs pos="100000">
                <a:srgbClr val="000000">
                  <a:alpha val="6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14E8D-81D0-42B2-A538-93CDC65A6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4029" y="2460990"/>
            <a:ext cx="7983941" cy="2571001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</a:rPr>
              <a:t>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EED48-AEDB-44E1-8B7A-49420CFD7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393" y="5223059"/>
            <a:ext cx="7533565" cy="88994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684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E7C2-297A-4574-81C2-66957327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59587"/>
            <a:ext cx="11487705" cy="1064277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LO: </a:t>
            </a: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explore poems with rhyme schemes.</a:t>
            </a:r>
            <a:b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C742-99E8-45B6-A1E8-73A70562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understand what a rhyme scheme is.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identify the rhyme scheme used in the poem.</a:t>
            </a: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 can annotate a poem to show the rhyme scheme and rhyming words.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0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1A13-A315-4D19-9BF5-9E81F55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54066"/>
            <a:ext cx="9076329" cy="106427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54050" algn="l"/>
              </a:tabLst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Rhyme hunt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F5E1-394D-486F-8F03-A29E9B04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3" y="971142"/>
            <a:ext cx="9076329" cy="36501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How many rhymes can you think of for these words:</a:t>
            </a:r>
          </a:p>
          <a:p>
            <a:pPr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E5841-3CDA-4CCF-8BFE-E72C6ACC3318}"/>
              </a:ext>
            </a:extLst>
          </p:cNvPr>
          <p:cNvSpPr/>
          <p:nvPr/>
        </p:nvSpPr>
        <p:spPr>
          <a:xfrm>
            <a:off x="8266591" y="4486839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tree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AD7033-5E5E-4265-B1B4-A1E9C828C0D3}"/>
              </a:ext>
            </a:extLst>
          </p:cNvPr>
          <p:cNvSpPr/>
          <p:nvPr/>
        </p:nvSpPr>
        <p:spPr>
          <a:xfrm>
            <a:off x="966743" y="4708781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cute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AB3AE3-4E92-4B53-BE87-7947845131D0}"/>
              </a:ext>
            </a:extLst>
          </p:cNvPr>
          <p:cNvSpPr/>
          <p:nvPr/>
        </p:nvSpPr>
        <p:spPr>
          <a:xfrm>
            <a:off x="8266591" y="1817704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paws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3DB992-8257-48F6-BD5E-BD82C80AFA56}"/>
              </a:ext>
            </a:extLst>
          </p:cNvPr>
          <p:cNvSpPr/>
          <p:nvPr/>
        </p:nvSpPr>
        <p:spPr>
          <a:xfrm>
            <a:off x="685061" y="1959477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feet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A36EF2-0B0E-4B49-AC7A-BDDF81588656}"/>
              </a:ext>
            </a:extLst>
          </p:cNvPr>
          <p:cNvSpPr/>
          <p:nvPr/>
        </p:nvSpPr>
        <p:spPr>
          <a:xfrm>
            <a:off x="4737716" y="2942125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171208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723-DA99-4437-B9D3-7AA852BD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a poem?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A983-30ED-4292-8306-F82BBF8D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poem is made up of words and some words rhyme. Some poems have a fast rhythm, while others are slow. Someone who writes poetry is called a poet.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5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723-DA99-4437-B9D3-7AA852BD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a rhyme scheme or patten?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A518F-8BD2-4684-98A1-48173E7D3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7" t="15372" r="24029" b="31403"/>
          <a:stretch/>
        </p:blipFill>
        <p:spPr>
          <a:xfrm>
            <a:off x="2549563" y="2320872"/>
            <a:ext cx="6443830" cy="36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1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6F54-B5F9-492A-8506-9D7BDC43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17" y="271097"/>
            <a:ext cx="10188936" cy="106427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rhyme scheme does this poem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585F-2B26-4D88-8AF2-55626F5F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17" y="1559767"/>
            <a:ext cx="9076329" cy="487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Dear Santa,</a:t>
            </a:r>
            <a:br>
              <a:rPr lang="en-US" sz="2400" dirty="0">
                <a:latin typeface="Comic Sans MS" panose="030F0702030302020204" pitchFamily="66" charset="0"/>
              </a:rPr>
            </a:b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Christmas is coming and I know I should be glad,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But to tell the real truth, I am really, really sad.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You see, I have lost something so precious to me,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And there is no way you could put it back under my tree.</a:t>
            </a:r>
            <a:br>
              <a:rPr lang="en-US" sz="2400" dirty="0">
                <a:latin typeface="Comic Sans MS" panose="030F0702030302020204" pitchFamily="66" charset="0"/>
              </a:rPr>
            </a:br>
            <a:br>
              <a:rPr lang="en-US" sz="2400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2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6F54-B5F9-492A-8506-9D7BDC43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17" y="271097"/>
            <a:ext cx="10188936" cy="106427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rhyme scheme does this poem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585F-2B26-4D88-8AF2-55626F5F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17" y="1559767"/>
            <a:ext cx="9076329" cy="487330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2400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492DEF-B529-498D-8DB1-E1CEF7B90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615" y="1490007"/>
            <a:ext cx="682035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Carnival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Skipping through the cool grass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with eyes shining bright,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heart beating fast,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awaiting a magical night.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lights color her skin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with purples, reds, and greens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and reflect off of her grin,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showing pure innocent glee.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40EC15-C538-4EBB-987E-B5D39F7E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139382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1D3D-7098-4FFF-85C6-C2163A14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9FD-1805-48E7-810A-BB5D4020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With a partner, work through the poems that you have been given. Try to work out what the rhyme scheme is and label it like we did on the board.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After that, use a </a:t>
            </a:r>
            <a:r>
              <a:rPr lang="en-US" dirty="0" err="1">
                <a:latin typeface="Comic Sans MS" panose="030F0702030302020204" pitchFamily="66" charset="0"/>
              </a:rPr>
              <a:t>colouring</a:t>
            </a:r>
            <a:r>
              <a:rPr lang="en-US" dirty="0">
                <a:latin typeface="Comic Sans MS" panose="030F0702030302020204" pitchFamily="66" charset="0"/>
              </a:rPr>
              <a:t> pencil to highlight the rhyming words in each stanza.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463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49791"/>
      </a:accent1>
      <a:accent2>
        <a:srgbClr val="BA9E7F"/>
      </a:accent2>
      <a:accent3>
        <a:srgbClr val="A7A57F"/>
      </a:accent3>
      <a:accent4>
        <a:srgbClr val="97AB75"/>
      </a:accent4>
      <a:accent5>
        <a:srgbClr val="8CAD83"/>
      </a:accent5>
      <a:accent6>
        <a:srgbClr val="78AF82"/>
      </a:accent6>
      <a:hlink>
        <a:srgbClr val="598C92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C43ADD-6A01-4211-887A-D63D3CAA3E10}"/>
</file>

<file path=customXml/itemProps2.xml><?xml version="1.0" encoding="utf-8"?>
<ds:datastoreItem xmlns:ds="http://schemas.openxmlformats.org/officeDocument/2006/customXml" ds:itemID="{2DFCF25C-E983-44E6-87E2-9B0F077C8F70}"/>
</file>

<file path=customXml/itemProps3.xml><?xml version="1.0" encoding="utf-8"?>
<ds:datastoreItem xmlns:ds="http://schemas.openxmlformats.org/officeDocument/2006/customXml" ds:itemID="{1BC5A799-B69D-48D3-8D20-5C9D75E093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43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Goudy Old Style</vt:lpstr>
      <vt:lpstr>Nunito</vt:lpstr>
      <vt:lpstr>MarrakeshVTI</vt:lpstr>
      <vt:lpstr>Poetry</vt:lpstr>
      <vt:lpstr>LO: To explore poems with rhyme schemes. </vt:lpstr>
      <vt:lpstr>Rhyme hunt</vt:lpstr>
      <vt:lpstr>What is a poem? </vt:lpstr>
      <vt:lpstr>What is a rhyme scheme or patten? </vt:lpstr>
      <vt:lpstr>What rhyme scheme does this poem have?</vt:lpstr>
      <vt:lpstr>What rhyme scheme does this poem have?</vt:lpstr>
      <vt:lpstr>Your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A Chhibber</dc:creator>
  <cp:lastModifiedBy>A Chhibber</cp:lastModifiedBy>
  <cp:revision>21</cp:revision>
  <dcterms:created xsi:type="dcterms:W3CDTF">2021-12-02T13:16:21Z</dcterms:created>
  <dcterms:modified xsi:type="dcterms:W3CDTF">2021-12-02T14:08:41Z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