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Oak &amp; Jupiter Editing</a:t>
            </a:r>
          </a:p>
        </p:txBody>
      </p:sp>
      <p:sp>
        <p:nvSpPr>
          <p:cNvPr id="3" name="Subtitle 2"/>
          <p:cNvSpPr>
            <a:spLocks noGrp="1"/>
          </p:cNvSpPr>
          <p:nvPr>
            <p:ph type="subTitle" idx="1"/>
          </p:nvPr>
        </p:nvSpPr>
        <p:spPr/>
        <p:txBody>
          <a:bodyPr/>
          <a:lstStyle/>
          <a:p>
            <a:r>
              <a:rPr lang="en-GB" dirty="0"/>
              <a:t>WB 15.11.21</a:t>
            </a:r>
          </a:p>
        </p:txBody>
      </p:sp>
      <p:pic>
        <p:nvPicPr>
          <p:cNvPr id="4" name="Picture 3">
            <a:extLst>
              <a:ext uri="{FF2B5EF4-FFF2-40B4-BE49-F238E27FC236}">
                <a16:creationId xmlns:a16="http://schemas.microsoft.com/office/drawing/2014/main" id="{E4B79979-576F-B546-9221-DA17A04EF0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8162" y="3595807"/>
            <a:ext cx="1050883" cy="1133916"/>
          </a:xfrm>
          <a:prstGeom prst="rect">
            <a:avLst/>
          </a:prstGeom>
          <a:noFill/>
          <a:ln>
            <a:noFill/>
          </a:ln>
        </p:spPr>
      </p:pic>
      <p:pic>
        <p:nvPicPr>
          <p:cNvPr id="5" name="Picture 4">
            <a:extLst>
              <a:ext uri="{FF2B5EF4-FFF2-40B4-BE49-F238E27FC236}">
                <a16:creationId xmlns:a16="http://schemas.microsoft.com/office/drawing/2014/main" id="{9DB35D67-3458-2C41-A78C-E17B9246537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79045" y="2128277"/>
            <a:ext cx="984738" cy="1133916"/>
          </a:xfrm>
          <a:prstGeom prst="rect">
            <a:avLst/>
          </a:prstGeom>
        </p:spPr>
      </p:pic>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592349"/>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specific to your </a:t>
            </a:r>
            <a:r>
              <a:rPr lang="en-US" sz="1800" dirty="0">
                <a:solidFill>
                  <a:srgbClr val="EBEBEB"/>
                </a:solidFill>
              </a:rPr>
              <a:t>Jeremy Strong book</a:t>
            </a:r>
            <a:r>
              <a:rPr lang="en-US" sz="1800" b="0" i="0" kern="1200" dirty="0">
                <a:solidFill>
                  <a:srgbClr val="EBEBEB"/>
                </a:solidFill>
                <a:latin typeface="+mj-lt"/>
                <a:ea typeface="+mj-ea"/>
                <a:cs typeface="+mj-cs"/>
              </a:rPr>
              <a:t>?  </a:t>
            </a:r>
            <a:r>
              <a:rPr lang="en-US" sz="1800" dirty="0">
                <a:solidFill>
                  <a:srgbClr val="EBEBEB"/>
                </a:solidFill>
              </a:rPr>
              <a:t>Have you spelt all of your common exception words correctly and all of the words on your word mat?</a:t>
            </a:r>
            <a:endParaRPr lang="en-US" sz="1800" b="0" i="0" kern="1200" dirty="0">
              <a:solidFill>
                <a:srgbClr val="EBEBEB"/>
              </a:solidFill>
              <a:latin typeface="+mj-lt"/>
              <a:ea typeface="+mj-ea"/>
              <a:cs typeface="+mj-cs"/>
            </a:endParaRP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 </a:t>
            </a:r>
            <a:r>
              <a:rPr lang="en-US" sz="1400" b="0" i="0" kern="1200" dirty="0" err="1">
                <a:solidFill>
                  <a:srgbClr val="EBEBEB"/>
                </a:solidFill>
                <a:latin typeface="+mj-lt"/>
                <a:ea typeface="+mj-ea"/>
                <a:cs typeface="+mj-cs"/>
              </a:rPr>
              <a:t>eg</a:t>
            </a:r>
            <a:r>
              <a:rPr lang="en-US" sz="1400" b="0" i="0" kern="1200" dirty="0">
                <a:solidFill>
                  <a:srgbClr val="EBEBEB"/>
                </a:solidFill>
                <a:latin typeface="+mj-lt"/>
                <a:ea typeface="+mj-ea"/>
                <a:cs typeface="+mj-cs"/>
              </a:rPr>
              <a:t>:  big cage could be an enormous, metal cage.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 questions, commands and exclamations in your story?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remembered to use conjunctions to show time and place – </a:t>
            </a:r>
            <a:r>
              <a:rPr lang="en-US" sz="1400" b="0" i="0" kern="1200" dirty="0" err="1">
                <a:solidFill>
                  <a:srgbClr val="EBEBEB"/>
                </a:solidFill>
                <a:latin typeface="+mj-lt"/>
                <a:ea typeface="+mj-ea"/>
                <a:cs typeface="+mj-cs"/>
              </a:rPr>
              <a:t>eg</a:t>
            </a:r>
            <a:r>
              <a:rPr lang="en-US" sz="1400" b="0" i="0" kern="1200" dirty="0">
                <a:solidFill>
                  <a:srgbClr val="EBEBEB"/>
                </a:solidFill>
                <a:latin typeface="+mj-lt"/>
                <a:ea typeface="+mj-ea"/>
                <a:cs typeface="+mj-cs"/>
              </a:rPr>
              <a:t>:  when, before, because, during, until, soon, therefore</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Could you add an attention-grabbing exclamation?  </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1DB7-E816-7D46-BE81-5402498ED191}"/>
              </a:ext>
            </a:extLst>
          </p:cNvPr>
          <p:cNvSpPr>
            <a:spLocks noGrp="1"/>
          </p:cNvSpPr>
          <p:nvPr>
            <p:ph type="title"/>
          </p:nvPr>
        </p:nvSpPr>
        <p:spPr/>
        <p:txBody>
          <a:bodyPr/>
          <a:lstStyle/>
          <a:p>
            <a:r>
              <a:rPr lang="en-US" dirty="0"/>
              <a:t>Well done!  </a:t>
            </a:r>
            <a:br>
              <a:rPr lang="en-US" dirty="0"/>
            </a:br>
            <a:br>
              <a:rPr lang="en-US" dirty="0"/>
            </a:br>
            <a:r>
              <a:rPr lang="en-US" dirty="0"/>
              <a:t>Please send your edited work back to your teacher so they can see your improved draft.  </a:t>
            </a:r>
          </a:p>
        </p:txBody>
      </p:sp>
    </p:spTree>
    <p:extLst>
      <p:ext uri="{BB962C8B-B14F-4D97-AF65-F5344CB8AC3E}">
        <p14:creationId xmlns:p14="http://schemas.microsoft.com/office/powerpoint/2010/main" val="2546881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93E029-3F34-4784-949C-DA8466AB17EB}"/>
</file>

<file path=customXml/itemProps2.xml><?xml version="1.0" encoding="utf-8"?>
<ds:datastoreItem xmlns:ds="http://schemas.openxmlformats.org/officeDocument/2006/customXml" ds:itemID="{7D52B684-8EC3-491C-AE7D-AFF00517E943}"/>
</file>

<file path=customXml/itemProps3.xml><?xml version="1.0" encoding="utf-8"?>
<ds:datastoreItem xmlns:ds="http://schemas.openxmlformats.org/officeDocument/2006/customXml" ds:itemID="{547D0231-266C-4048-A1F2-B0FF07C5409B}"/>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Oak &amp; Jupiter Editing</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specific to your Jeremy Strong book?  Have you spelt all of your common exception words correctly and all of the words on your word mat?</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 eg:  big cage could be an enormous, metal cage.   You could check whether you could improve the quality of some of your words using a dictionary or thesaurus.  </vt:lpstr>
      <vt:lpstr>Have you included some statements, questions, commands and exclamations in your story?  Have you remembered to use conjunctions to show time and place – eg:  when, before, because, during, until, soon, therefore   Could you add an attention-grabbing exclamation?   </vt:lpstr>
      <vt:lpstr>Well done!    Please send your edited work back to your teacher so they can see your improved draft.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A Chhibber</cp:lastModifiedBy>
  <cp:revision>11</cp:revision>
  <dcterms:created xsi:type="dcterms:W3CDTF">2021-01-13T13:30:09Z</dcterms:created>
  <dcterms:modified xsi:type="dcterms:W3CDTF">2021-11-14T15:15:45Z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