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7" r:id="rId5"/>
    <p:sldId id="277" r:id="rId6"/>
    <p:sldId id="276" r:id="rId7"/>
    <p:sldId id="265" r:id="rId8"/>
    <p:sldId id="275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53" autoAdjust="0"/>
    <p:restoredTop sz="85804" autoAdjust="0"/>
  </p:normalViewPr>
  <p:slideViewPr>
    <p:cSldViewPr snapToGrid="0">
      <p:cViewPr varScale="1">
        <p:scale>
          <a:sx n="60" d="100"/>
          <a:sy n="60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BAD9F-FBBB-4A99-AB57-ACE433767B9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4317F-B7A1-44D1-8D4C-B3EA44ABE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6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article together with children, making sure </a:t>
            </a:r>
            <a:r>
              <a:rPr lang="en-US" dirty="0" err="1"/>
              <a:t>chn</a:t>
            </a:r>
            <a:r>
              <a:rPr lang="en-US" dirty="0"/>
              <a:t> know where different features 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D4317F-B7A1-44D1-8D4C-B3EA44ABE4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7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D4317F-B7A1-44D1-8D4C-B3EA44ABE4D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1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C7CB6-9EB7-4AE9-9E1D-0295451C8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92817-9188-4E1D-8E10-D5B44AC93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9A39C-D678-44E5-9E63-6B35A811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41349-8014-49D8-9B7E-8900AE9F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EB7F2-6BA1-43BF-9444-90239A7A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2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253D-98F9-4500-B31C-F11D5BADB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137BF-D01F-4298-A84C-BA2509616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728B6-F80C-4E15-89BC-AF33EED18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8CC36-C617-46B3-B8E7-92C8A752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3A0F1-FAA0-42E1-8382-172422BE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C8E93-534F-48DC-9B6D-038180D28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5E8B0-7350-42C0-AFB0-AC467BAF1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DED07-9014-4563-855C-52A750520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B751E-9D1D-420D-BE41-E574741BD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C87F-6F03-4E67-BC09-1685EA3AD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3E85-EA19-45DA-8F05-6A4EDA7D6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E718B-E46A-491E-9BFF-03CF18477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3CEBC-D798-42D9-9929-2C381E0B9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E8D85-7627-4DAC-9789-FE0D4034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163AA-537F-43C5-ABC3-BB982738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4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2B12E-B85A-4F10-A713-A3331B2CE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FB308-AAB0-445E-AFED-DC6E8A0B5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53D69-311E-4A9B-A49E-F66EFFEF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E6A3B-0DAB-41DA-91DD-145B654B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A967A-1198-4688-B0F1-F0B8B2996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9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07739-CD97-4953-92D6-8B9542DC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27DF4-0B90-4A54-ACDD-669763EA5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ACDB-A8AE-4576-8ACB-7FB785894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19ABB-6932-4A71-BAE8-F9754896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0FF05-B422-4368-B687-C793DDF1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E8881-102D-4864-93FB-593C939C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2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DD14-56F9-475C-822A-57D05BAA3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1269C-105C-44EF-8A74-070253697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E2DC1-2C59-4BC3-90DE-81082975C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4A78B0-668A-473A-84DB-F4DB350E1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B2A586-E14A-4CA0-B8BE-9B8FC60E4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71C92B-E4A7-4628-98A7-6595BCB1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4E951D-83C6-4858-8546-D5743F041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FEC957-B4A7-4217-929B-FFB2D1913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0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6DB26-E9A4-4D44-B75A-C633AD21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E19F26-0C24-4B79-8B89-31AF91E3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0E9D9-ED09-44FB-82DD-212E14D4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276FF-20F8-4152-87D8-57C78DFDB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5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0D79C1-B44E-4EAF-BCBF-972C5A2E8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2E551-1AFA-407C-9987-0B865D1DD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103DC-49D7-460F-9A65-04762C02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3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D3F02-45FB-4C69-B6D3-24DDA505C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14467-D416-49D9-B43E-CF5CD3324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0055B0-4636-4855-BE0D-10A3B6E8B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32F6D-D321-45E1-A749-AD621765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480F2-0D50-45F1-8B82-3872D48A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B7B48-92FE-4896-AB51-5B9842F1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2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CDEBF-F339-4E76-9E77-2783A5C49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D33BF3-2689-46E7-86DE-6ED67631E9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CAFBF9-EE26-4CD6-8A8B-6D87916DB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D7135-4904-443D-B968-E6C3CC3B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86564-3BC8-44FB-B390-6A4294DB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E9C5D-31EB-4ED7-B7DB-F84AB86C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9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8E5AE8-82D9-4D62-AE47-0F79037C9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C7AAC-A508-4651-99A0-ABD056968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106F3-A4FC-462C-81EF-3FD1EA7B9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17479-769A-4BC8-958E-C47DC1A68871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93846-04D8-4397-90DC-06FC4A266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0B9FB-4F9C-424E-A37B-E02D66FDB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1E1AC-D2FD-4667-9C72-222909050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6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newspaper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2A17-3FFA-4D1B-B01C-44C5A7680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7129" y="534096"/>
            <a:ext cx="8957741" cy="1952947"/>
          </a:xfrm>
          <a:noFill/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rgbClr val="080808"/>
                </a:solidFill>
                <a:latin typeface="Comic Sans MS" panose="030F0702030302020204" pitchFamily="66" charset="0"/>
              </a:rPr>
              <a:t>Newspaper Reports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31181-F2AA-4D28-B5F9-C9E9A981E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1745" y="2342147"/>
            <a:ext cx="8275202" cy="3131525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080808"/>
                </a:solidFill>
                <a:latin typeface="Comic Sans MS" panose="030F0702030302020204" pitchFamily="66" charset="0"/>
              </a:rPr>
              <a:t>LO: </a:t>
            </a:r>
            <a:r>
              <a:rPr lang="en-GB" sz="2800" dirty="0">
                <a:latin typeface="Comic Sans MS" panose="030F0702030302020204" pitchFamily="66" charset="0"/>
              </a:rPr>
              <a:t>To be able to structure and write a newspaper report.</a:t>
            </a:r>
          </a:p>
          <a:p>
            <a:pPr lvl="0"/>
            <a:r>
              <a:rPr lang="en-GB" sz="2800" dirty="0">
                <a:latin typeface="Comic Sans MS" panose="030F0702030302020204" pitchFamily="66" charset="0"/>
              </a:rPr>
              <a:t>I can use the layout of a newspaper successfully.</a:t>
            </a:r>
          </a:p>
          <a:p>
            <a:pPr lvl="0"/>
            <a:r>
              <a:rPr lang="en-GB" sz="2800" dirty="0">
                <a:latin typeface="Comic Sans MS" panose="030F0702030302020204" pitchFamily="66" charset="0"/>
              </a:rPr>
              <a:t>I can include the 5 W’s.</a:t>
            </a:r>
          </a:p>
          <a:p>
            <a:pPr lvl="0"/>
            <a:r>
              <a:rPr lang="en-GB" sz="2800" dirty="0">
                <a:latin typeface="Comic Sans MS" panose="030F0702030302020204" pitchFamily="66" charset="0"/>
              </a:rPr>
              <a:t>I can recall information accurately.</a:t>
            </a:r>
          </a:p>
          <a:p>
            <a:pPr lvl="0"/>
            <a:r>
              <a:rPr lang="en-GB" sz="2800" dirty="0">
                <a:latin typeface="Comic Sans MS" panose="030F0702030302020204" pitchFamily="66" charset="0"/>
              </a:rPr>
              <a:t>I can write in the correct tense. (Y2)</a:t>
            </a:r>
          </a:p>
          <a:p>
            <a:pPr lvl="0"/>
            <a:r>
              <a:rPr lang="en-GB" sz="2800" dirty="0">
                <a:latin typeface="Comic Sans MS" panose="030F0702030302020204" pitchFamily="66" charset="0"/>
              </a:rPr>
              <a:t>I can use speech marks correctly. (Y3)</a:t>
            </a:r>
          </a:p>
          <a:p>
            <a:endParaRPr lang="en-US" sz="3200" dirty="0">
              <a:solidFill>
                <a:srgbClr val="080808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B5505D0-84A6-4C13-8671-F16FC26AA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074971" y="4992125"/>
            <a:ext cx="2999797" cy="1471401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68103680-D6FE-445F-A8C0-A02B90BAD8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7230" y="39168"/>
            <a:ext cx="2999797" cy="147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90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57E80-D30F-48C9-9310-3F626687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129E-A5D1-42D1-B32B-E2892C4F6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Lets remind ourselves of the key features of a newspaper report.</a:t>
            </a:r>
          </a:p>
          <a:p>
            <a:pPr marL="0" indent="0" algn="ctr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What do we need to include in our writing today?</a:t>
            </a:r>
          </a:p>
        </p:txBody>
      </p:sp>
    </p:spTree>
    <p:extLst>
      <p:ext uri="{BB962C8B-B14F-4D97-AF65-F5344CB8AC3E}">
        <p14:creationId xmlns:p14="http://schemas.microsoft.com/office/powerpoint/2010/main" val="228949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A0EEAC-25A5-4949-8565-86738F69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Who?</a:t>
            </a:r>
          </a:p>
          <a:p>
            <a:pPr marL="0" lvl="0" indent="0">
              <a:lnSpc>
                <a:spcPct val="107000"/>
              </a:lnSpc>
              <a:buNone/>
            </a:pP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What?</a:t>
            </a:r>
          </a:p>
          <a:p>
            <a:pPr marL="0" lvl="0" indent="0">
              <a:lnSpc>
                <a:spcPct val="107000"/>
              </a:lnSpc>
              <a:buNone/>
            </a:pP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When?</a:t>
            </a:r>
          </a:p>
          <a:p>
            <a:pPr marL="0" lvl="0" indent="0">
              <a:lnSpc>
                <a:spcPct val="107000"/>
              </a:lnSpc>
              <a:buNone/>
            </a:pP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Where?</a:t>
            </a:r>
          </a:p>
          <a:p>
            <a:pPr marL="0" lvl="0" indent="0">
              <a:lnSpc>
                <a:spcPct val="107000"/>
              </a:lnSpc>
              <a:buNone/>
            </a:pPr>
            <a:endParaRPr lang="en-GB" sz="3200" dirty="0"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GB" sz="32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65483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Features of a newspaper report: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2490281"/>
            <a:ext cx="9601196" cy="3385587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Headline and by-line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5 W’s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Quotes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Photographs and captions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Paragraphs</a:t>
            </a:r>
          </a:p>
          <a:p>
            <a:r>
              <a:rPr lang="en-GB" sz="28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Writing in the third person and past tense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93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4AF0E2-B23C-4653-BDE7-C543FD072A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631" t="16592" r="39080" b="27709"/>
          <a:stretch/>
        </p:blipFill>
        <p:spPr>
          <a:xfrm>
            <a:off x="3553326" y="0"/>
            <a:ext cx="5085347" cy="683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3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4173D-3B61-4F2C-B9FD-D41508462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Your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13180-ED18-428A-8B85-77A9DADCF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3708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You are going to report on the discovery of Skara Brae. 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Using the planning sheet, think about the key events that you need to talk about in your newspaper article. 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You might need to be creative with some of the information if it was not given to us in our research.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54974D-85F2-4E67-8FCE-928D308EB3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631" t="16592" r="39080" b="27709"/>
          <a:stretch/>
        </p:blipFill>
        <p:spPr>
          <a:xfrm>
            <a:off x="7035152" y="1411287"/>
            <a:ext cx="3742564" cy="50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4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C241AC-22C3-41EA-9A67-D3203C2A92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945A1F-03D5-4661-9471-B746ACF8F8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0dadb4-62c1-4fd3-aef3-0db6a8571f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D8A87E-4331-4C6B-B122-FD5D425509B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190</Words>
  <Application>Microsoft Office PowerPoint</Application>
  <PresentationFormat>Widescreen</PresentationFormat>
  <Paragraphs>35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Newspaper Reports </vt:lpstr>
      <vt:lpstr>PowerPoint Presentation</vt:lpstr>
      <vt:lpstr>PowerPoint Presentation</vt:lpstr>
      <vt:lpstr>Features of a newspaper report:</vt:lpstr>
      <vt:lpstr>PowerPoint Presentation</vt:lpstr>
      <vt:lpstr>Your 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Iron Man</dc:title>
  <dc:creator>A Chhibber</dc:creator>
  <cp:lastModifiedBy>M Smith</cp:lastModifiedBy>
  <cp:revision>122</cp:revision>
  <dcterms:created xsi:type="dcterms:W3CDTF">2021-04-25T11:43:23Z</dcterms:created>
  <dcterms:modified xsi:type="dcterms:W3CDTF">2022-02-24T08:19:17Z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