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6" d="100"/>
          <a:sy n="76" d="100"/>
        </p:scale>
        <p:origin x="94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2F98-BAF3-41F4-8619-F8540715FF23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9709-558A-4FA6-B1C8-B06579672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98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2F98-BAF3-41F4-8619-F8540715FF23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9709-558A-4FA6-B1C8-B06579672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459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2F98-BAF3-41F4-8619-F8540715FF23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9709-558A-4FA6-B1C8-B06579672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498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2F98-BAF3-41F4-8619-F8540715FF23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9709-558A-4FA6-B1C8-B06579672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20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2F98-BAF3-41F4-8619-F8540715FF23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9709-558A-4FA6-B1C8-B06579672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73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2F98-BAF3-41F4-8619-F8540715FF23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9709-558A-4FA6-B1C8-B06579672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565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2F98-BAF3-41F4-8619-F8540715FF23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9709-558A-4FA6-B1C8-B06579672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48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2F98-BAF3-41F4-8619-F8540715FF23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9709-558A-4FA6-B1C8-B06579672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367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2F98-BAF3-41F4-8619-F8540715FF23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9709-558A-4FA6-B1C8-B06579672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843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2F98-BAF3-41F4-8619-F8540715FF23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9709-558A-4FA6-B1C8-B06579672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86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32F98-BAF3-41F4-8619-F8540715FF23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39709-558A-4FA6-B1C8-B06579672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964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32F98-BAF3-41F4-8619-F8540715FF23}" type="datetimeFigureOut">
              <a:rPr lang="en-GB" smtClean="0"/>
              <a:t>10/12/2021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39709-558A-4FA6-B1C8-B06579672E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19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4372762"/>
              </p:ext>
            </p:extLst>
          </p:nvPr>
        </p:nvGraphicFramePr>
        <p:xfrm>
          <a:off x="643805" y="911287"/>
          <a:ext cx="4633872" cy="16011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2381">
                  <a:extLst>
                    <a:ext uri="{9D8B030D-6E8A-4147-A177-3AD203B41FA5}">
                      <a16:colId xmlns:a16="http://schemas.microsoft.com/office/drawing/2014/main" val="3274034845"/>
                    </a:ext>
                  </a:extLst>
                </a:gridCol>
                <a:gridCol w="3886444">
                  <a:extLst>
                    <a:ext uri="{9D8B030D-6E8A-4147-A177-3AD203B41FA5}">
                      <a16:colId xmlns:a16="http://schemas.microsoft.com/office/drawing/2014/main" val="2321955170"/>
                    </a:ext>
                  </a:extLst>
                </a:gridCol>
                <a:gridCol w="375047">
                  <a:extLst>
                    <a:ext uri="{9D8B030D-6E8A-4147-A177-3AD203B41FA5}">
                      <a16:colId xmlns:a16="http://schemas.microsoft.com/office/drawing/2014/main" val="1819588430"/>
                    </a:ext>
                  </a:extLst>
                </a:gridCol>
              </a:tblGrid>
              <a:tr h="209147">
                <a:tc>
                  <a:txBody>
                    <a:bodyPr/>
                    <a:lstStyle/>
                    <a:p>
                      <a:pPr marR="88900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P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Success Criteria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0917203"/>
                  </a:ext>
                </a:extLst>
              </a:tr>
              <a:tr h="354916">
                <a:tc>
                  <a:txBody>
                    <a:bodyPr/>
                    <a:lstStyle/>
                    <a:p>
                      <a:pPr marR="88900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effectLst/>
                        </a:rPr>
                        <a:t>Must: I can identify and discuss different types of poetic language used in the poem.   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2360807"/>
                  </a:ext>
                </a:extLst>
              </a:tr>
              <a:tr h="290482">
                <a:tc>
                  <a:txBody>
                    <a:bodyPr/>
                    <a:lstStyle/>
                    <a:p>
                      <a:pPr marR="88900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effectLst/>
                        </a:rPr>
                        <a:t>Should: I can evaluate the effectiveness of similes. 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5542240"/>
                  </a:ext>
                </a:extLst>
              </a:tr>
              <a:tr h="226048">
                <a:tc>
                  <a:txBody>
                    <a:bodyPr/>
                    <a:lstStyle/>
                    <a:p>
                      <a:pPr marR="88900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Could: </a:t>
                      </a:r>
                      <a:r>
                        <a:rPr lang="en-US" sz="1200">
                          <a:effectLst/>
                        </a:rPr>
                        <a:t>I can write lines of poetry that include similes about the sea. 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0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7160297"/>
                  </a:ext>
                </a:extLst>
              </a:tr>
              <a:tr h="335903">
                <a:tc>
                  <a:txBody>
                    <a:bodyPr/>
                    <a:lstStyle/>
                    <a:p>
                      <a:pPr marR="88900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Even better if… In partners discuss and rank the similes written. 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632002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74374" y="402391"/>
            <a:ext cx="67619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>
              <a:spcAft>
                <a:spcPts val="0"/>
              </a:spcAft>
            </a:pPr>
            <a:r>
              <a:rPr lang="en-GB" b="1" u="sng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L.O: To identify, evaluate and write similes.</a:t>
            </a:r>
            <a:r>
              <a:rPr lang="en-GB" b="1" dirty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 14.12.21</a:t>
            </a:r>
            <a:endParaRPr lang="en-GB" sz="2400" dirty="0">
              <a:solidFill>
                <a:srgbClr val="000000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9584" t="31618" r="21250" b="25922"/>
          <a:stretch/>
        </p:blipFill>
        <p:spPr>
          <a:xfrm>
            <a:off x="860251" y="2747139"/>
            <a:ext cx="10313516" cy="3970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709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278" y="615467"/>
            <a:ext cx="9796670" cy="377762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Waves are like silver birds,</a:t>
            </a:r>
            <a:br>
              <a:rPr lang="en-GB" dirty="0" smtClean="0"/>
            </a:br>
            <a:r>
              <a:rPr lang="en-GB" dirty="0" smtClean="0"/>
              <a:t>Flying over water,</a:t>
            </a:r>
            <a:br>
              <a:rPr lang="en-GB" dirty="0" smtClean="0"/>
            </a:br>
            <a:r>
              <a:rPr lang="en-GB" dirty="0" smtClean="0"/>
              <a:t>Waves are like blue ferns curling,</a:t>
            </a:r>
            <a:br>
              <a:rPr lang="en-GB" dirty="0" smtClean="0"/>
            </a:br>
            <a:r>
              <a:rPr lang="en-GB" dirty="0" smtClean="0"/>
              <a:t>Like bright crystals….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4122" y="4532243"/>
            <a:ext cx="9144000" cy="1779105"/>
          </a:xfrm>
        </p:spPr>
        <p:txBody>
          <a:bodyPr/>
          <a:lstStyle/>
          <a:p>
            <a:r>
              <a:rPr lang="en-GB" dirty="0" smtClean="0"/>
              <a:t>What do you notice about these lines?</a:t>
            </a:r>
          </a:p>
          <a:p>
            <a:r>
              <a:rPr lang="en-GB" dirty="0" smtClean="0"/>
              <a:t>What poetic technique has the poet used?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660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4887" y="2763078"/>
            <a:ext cx="5771550" cy="6957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200" dirty="0" smtClean="0"/>
              <a:t>Here is another line- </a:t>
            </a:r>
            <a:endParaRPr lang="en-GB" sz="3200" dirty="0"/>
          </a:p>
          <a:p>
            <a:pPr marL="0" indent="0">
              <a:buNone/>
            </a:pPr>
            <a:r>
              <a:rPr lang="en-GB" sz="3200" dirty="0" smtClean="0"/>
              <a:t> </a:t>
            </a:r>
            <a:endParaRPr lang="en-GB" sz="3200" dirty="0"/>
          </a:p>
        </p:txBody>
      </p:sp>
      <p:sp>
        <p:nvSpPr>
          <p:cNvPr id="5" name="Rectangle 4"/>
          <p:cNvSpPr/>
          <p:nvPr/>
        </p:nvSpPr>
        <p:spPr>
          <a:xfrm>
            <a:off x="989701" y="3394106"/>
            <a:ext cx="88853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0000"/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  <a:t> ‘treacherous </a:t>
            </a:r>
            <a:r>
              <a:rPr lang="en-GB" sz="2800" dirty="0">
                <a:solidFill>
                  <a:srgbClr val="000000"/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  <a:t>smiler with teeth white as </a:t>
            </a:r>
            <a:r>
              <a:rPr lang="en-GB" sz="2800" dirty="0" smtClean="0">
                <a:solidFill>
                  <a:srgbClr val="000000"/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  <a:t>milk’</a:t>
            </a:r>
            <a:endParaRPr lang="en-GB" sz="2800" dirty="0" smtClean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endParaRPr lang="en-GB" sz="2800" dirty="0">
              <a:solidFill>
                <a:srgbClr val="000000"/>
              </a:solidFill>
              <a:latin typeface="Tahoma" panose="020B0604030504040204" pitchFamily="34" charset="0"/>
              <a:ea typeface="Times New Roman" panose="02020603050405020304" pitchFamily="18" charset="0"/>
            </a:endParaRPr>
          </a:p>
          <a:p>
            <a:endParaRPr lang="en-GB" sz="2800" dirty="0" smtClean="0">
              <a:solidFill>
                <a:srgbClr val="000000"/>
              </a:solidFill>
              <a:latin typeface="Tahoma" panose="020B0604030504040204" pitchFamily="34" charset="0"/>
              <a:ea typeface="Times New Roman" panose="02020603050405020304" pitchFamily="18" charset="0"/>
            </a:endParaRPr>
          </a:p>
          <a:p>
            <a:endParaRPr lang="en-GB" sz="2800" dirty="0">
              <a:solidFill>
                <a:srgbClr val="000000"/>
              </a:solidFill>
              <a:latin typeface="Tahoma" panose="020B0604030504040204" pitchFamily="34" charset="0"/>
              <a:ea typeface="Times New Roman" panose="02020603050405020304" pitchFamily="18" charset="0"/>
            </a:endParaRPr>
          </a:p>
          <a:p>
            <a:r>
              <a:rPr lang="en-GB" sz="2800" dirty="0" smtClean="0">
                <a:solidFill>
                  <a:srgbClr val="000000"/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  <a:t>What do you think this one might be about?</a:t>
            </a:r>
          </a:p>
          <a:p>
            <a:r>
              <a:rPr lang="en-GB" sz="2800" dirty="0" smtClean="0">
                <a:solidFill>
                  <a:srgbClr val="000000"/>
                </a:solidFill>
                <a:latin typeface="Tahoma" panose="020B0604030504040204" pitchFamily="34" charset="0"/>
                <a:ea typeface="Times New Roman" panose="02020603050405020304" pitchFamily="18" charset="0"/>
              </a:rPr>
              <a:t>How would you describe the way it is personified?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 descr="Waves Crashing Pictures | Download Free Images on Unsplash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488" y="319901"/>
            <a:ext cx="3700808" cy="2468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4765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00158"/>
          </a:xfrm>
        </p:spPr>
        <p:txBody>
          <a:bodyPr/>
          <a:lstStyle/>
          <a:p>
            <a:r>
              <a:rPr lang="en-GB" dirty="0" smtClean="0"/>
              <a:t>Task- In pairs, use your word bank from last session to write some descriptive similes.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052" y="2450167"/>
            <a:ext cx="8100848" cy="379637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Then, rank them in order of preference. Explain which you think are more effective, and why you think so.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i="1" dirty="0" smtClean="0"/>
              <a:t>Challenge- Try playing simile consequences where </a:t>
            </a:r>
            <a:r>
              <a:rPr lang="en-GB" i="1" dirty="0"/>
              <a:t>one person starts </a:t>
            </a:r>
            <a:r>
              <a:rPr lang="en-GB" i="1" dirty="0" err="1"/>
              <a:t>eg</a:t>
            </a:r>
            <a:r>
              <a:rPr lang="en-GB" i="1" dirty="0"/>
              <a:t>. The swirling sea was like …..’ and the other finishes </a:t>
            </a:r>
            <a:r>
              <a:rPr lang="en-GB" i="1" dirty="0" err="1"/>
              <a:t>eg</a:t>
            </a:r>
            <a:r>
              <a:rPr lang="en-GB" i="1" dirty="0"/>
              <a:t>.. </a:t>
            </a:r>
            <a:r>
              <a:rPr lang="en-GB" i="1" dirty="0" smtClean="0"/>
              <a:t>‘a </a:t>
            </a:r>
            <a:r>
              <a:rPr lang="en-GB" i="1" dirty="0"/>
              <a:t>giant cauldron </a:t>
            </a:r>
            <a:r>
              <a:rPr lang="en-GB" i="1" dirty="0" smtClean="0"/>
              <a:t>bubbling’. 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885876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Volunteers will give their best simile, and the rest of the class will help suggest improvements.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We will collect these into a class simile bank to use next lesson.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9160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3305</TotalTime>
  <Words>229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Tahoma</vt:lpstr>
      <vt:lpstr>Times New Roman</vt:lpstr>
      <vt:lpstr>Office Theme</vt:lpstr>
      <vt:lpstr>PowerPoint Presentation</vt:lpstr>
      <vt:lpstr>Waves are like silver birds, Flying over water, Waves are like blue ferns curling, Like bright crystals…. </vt:lpstr>
      <vt:lpstr>PowerPoint Presentation</vt:lpstr>
      <vt:lpstr>Task- In pairs, use your word bank from last session to write some descriptive similes. </vt:lpstr>
      <vt:lpstr>Plenary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14</cp:revision>
  <dcterms:created xsi:type="dcterms:W3CDTF">2021-12-10T10:08:29Z</dcterms:created>
  <dcterms:modified xsi:type="dcterms:W3CDTF">2021-12-12T17:14:05Z</dcterms:modified>
</cp:coreProperties>
</file>