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39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1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71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0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5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4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8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6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2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7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1F61-8F72-4077-8F5E-0D0ECAF012ED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A265-C173-4339-B4FD-0530D3A50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78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74650" y="678572"/>
          <a:ext cx="5712883" cy="182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090">
                  <a:extLst>
                    <a:ext uri="{9D8B030D-6E8A-4147-A177-3AD203B41FA5}">
                      <a16:colId xmlns:a16="http://schemas.microsoft.com/office/drawing/2014/main" val="458943789"/>
                    </a:ext>
                  </a:extLst>
                </a:gridCol>
                <a:gridCol w="4791416">
                  <a:extLst>
                    <a:ext uri="{9D8B030D-6E8A-4147-A177-3AD203B41FA5}">
                      <a16:colId xmlns:a16="http://schemas.microsoft.com/office/drawing/2014/main" val="424442021"/>
                    </a:ext>
                  </a:extLst>
                </a:gridCol>
                <a:gridCol w="462377">
                  <a:extLst>
                    <a:ext uri="{9D8B030D-6E8A-4147-A177-3AD203B41FA5}">
                      <a16:colId xmlns:a16="http://schemas.microsoft.com/office/drawing/2014/main" val="1366603207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Success Criteria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562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Must: I can make a prediction of what I think will happen. 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82171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</a:rPr>
                        <a:t>Should: I can give a justified reason for my opinion. 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875814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Could: </a:t>
                      </a:r>
                      <a:r>
                        <a:rPr lang="en-US" sz="1400">
                          <a:effectLst/>
                        </a:rPr>
                        <a:t>I can explain how my evidence supports my point using my prior knowledge.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6594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Even better if… I can evaluate how effectively the text and images create meaning.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79003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2316" y="291055"/>
            <a:ext cx="8346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L.O: To make a prediction based on evidence from the text.</a:t>
            </a:r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ssoonCRInfant"/>
                <a:ea typeface="Calibri" panose="020F0502020204030204" pitchFamily="34" charset="0"/>
                <a:cs typeface="ArialMT-Identity-H"/>
              </a:rPr>
              <a:t>11.01.22</a:t>
            </a:r>
            <a:endParaRPr kumimoji="0" lang="en-GB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2529" y="855406"/>
            <a:ext cx="5294671" cy="870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651523" y="899652"/>
            <a:ext cx="499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Revision of word types.</a:t>
            </a:r>
          </a:p>
          <a:p>
            <a:r>
              <a:rPr lang="en-GB" b="1" dirty="0" smtClean="0"/>
              <a:t>What categories of words do you remember?  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7701" y="3156154"/>
            <a:ext cx="3170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am in a </a:t>
            </a:r>
            <a:r>
              <a:rPr lang="en-GB" sz="3200" dirty="0" smtClean="0">
                <a:solidFill>
                  <a:srgbClr val="FF0000"/>
                </a:solidFill>
              </a:rPr>
              <a:t>hurry. </a:t>
            </a:r>
          </a:p>
          <a:p>
            <a:r>
              <a:rPr lang="en-GB" sz="3200" dirty="0" smtClean="0"/>
              <a:t>I </a:t>
            </a:r>
            <a:r>
              <a:rPr lang="en-GB" sz="3200" dirty="0" smtClean="0">
                <a:solidFill>
                  <a:srgbClr val="FF0000"/>
                </a:solidFill>
              </a:rPr>
              <a:t>hurried</a:t>
            </a:r>
            <a:r>
              <a:rPr lang="en-GB" sz="3200" dirty="0" smtClean="0"/>
              <a:t> home.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48981" y="3303638"/>
            <a:ext cx="612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do you notice about the words in red? What word categories do they fit into?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791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09" y="365534"/>
            <a:ext cx="11518491" cy="1507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Many words can be a noun or a verb depending on how you use them in a sentence.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Noun phrases </a:t>
            </a:r>
            <a:endParaRPr lang="en-GB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516194" y="2064775"/>
            <a:ext cx="106483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Noun phrases contain a noun and words that describe or modify the noun. </a:t>
            </a:r>
          </a:p>
          <a:p>
            <a:endParaRPr lang="en-GB" sz="2400" dirty="0"/>
          </a:p>
          <a:p>
            <a:r>
              <a:rPr lang="en-GB" sz="2400" dirty="0" smtClean="0"/>
              <a:t>e.g. </a:t>
            </a:r>
            <a:r>
              <a:rPr lang="en-GB" sz="2400" dirty="0"/>
              <a:t>a goat; a hungry goat; the hungry goat called Nanny. </a:t>
            </a:r>
            <a:endParaRPr lang="en-GB" sz="2400" dirty="0" smtClean="0"/>
          </a:p>
          <a:p>
            <a:r>
              <a:rPr lang="en-GB" sz="2400" b="1" dirty="0" smtClean="0"/>
              <a:t>Tip</a:t>
            </a:r>
            <a:r>
              <a:rPr lang="en-GB" sz="2400" b="1" dirty="0"/>
              <a:t>: You can tell it’s a noun phrase because it can be replaced by a pronoun e.g. </a:t>
            </a:r>
            <a:r>
              <a:rPr lang="en-GB" sz="2400" b="1" i="1" dirty="0"/>
              <a:t>The hungry goat ate the flowers in the garden. </a:t>
            </a:r>
            <a:r>
              <a:rPr lang="en-GB" sz="2400" i="1" dirty="0"/>
              <a:t>It ate the flowers in the garden. </a:t>
            </a:r>
            <a:endParaRPr lang="en-GB" sz="2400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4465" y="1902542"/>
            <a:ext cx="11312013" cy="224175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5975" y="4586748"/>
            <a:ext cx="88242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Come up with a noun phrase about:</a:t>
            </a:r>
          </a:p>
          <a:p>
            <a:endParaRPr lang="en-GB" sz="2800" dirty="0"/>
          </a:p>
          <a:p>
            <a:r>
              <a:rPr lang="en-GB" sz="2800" dirty="0" smtClean="0"/>
              <a:t>A balloon.                                                                       A flower.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0153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61" y="-83657"/>
            <a:ext cx="5104985" cy="6941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67"/>
          <a:stretch/>
        </p:blipFill>
        <p:spPr>
          <a:xfrm>
            <a:off x="6023112" y="-79991"/>
            <a:ext cx="5257801" cy="69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9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452" y="970218"/>
            <a:ext cx="10515600" cy="143376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do you predict this story might be about? What do the first pages remind you of? 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8426" y="2993923"/>
            <a:ext cx="11031793" cy="19467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70155" y="3200400"/>
            <a:ext cx="10559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Task 1- to write descriptive sentences to describe the setting of the house on the cliffs. Use descriptive noun phrases to create a picture in the mind of your reader. </a:t>
            </a:r>
          </a:p>
          <a:p>
            <a:endParaRPr lang="en-GB" sz="2400" dirty="0"/>
          </a:p>
          <a:p>
            <a:r>
              <a:rPr lang="en-GB" sz="2400" dirty="0" smtClean="0"/>
              <a:t>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055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17" t="4742" r="3126" b="2938"/>
          <a:stretch/>
        </p:blipFill>
        <p:spPr>
          <a:xfrm>
            <a:off x="6440557" y="0"/>
            <a:ext cx="5426765" cy="6712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417" t="6110" r="7435" b="5406"/>
          <a:stretch/>
        </p:blipFill>
        <p:spPr>
          <a:xfrm>
            <a:off x="964096" y="89452"/>
            <a:ext cx="5436703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0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206119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Can you back up your ideas with evidence? 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03" y="3111908"/>
            <a:ext cx="11415251" cy="33600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To fully explain your thinking, use P.E.E. (point, evidence, explanation).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Point: What you think, such as ‘I think the father wants to build a flying machine.’</a:t>
            </a:r>
          </a:p>
          <a:p>
            <a:pPr marL="0" indent="0">
              <a:buNone/>
            </a:pPr>
            <a:r>
              <a:rPr lang="en-GB" dirty="0" smtClean="0"/>
              <a:t>Evidence: What in the text or images makes you think this, e.g. ‘The text says that he dreams of flight and air, and the images showed him building mechanical wings’. </a:t>
            </a:r>
          </a:p>
          <a:p>
            <a:pPr marL="0" indent="0">
              <a:buNone/>
            </a:pPr>
            <a:r>
              <a:rPr lang="en-GB" dirty="0" smtClean="0"/>
              <a:t>Explanation:  Justify how your evidence supports your point. ‘I know that wings are used to for flight, and that the father dreams of flight’.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7923" y="752167"/>
            <a:ext cx="10559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 2 – Make predictions about what you think will happen in this story. Has your opinion changed from earlier?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86697" y="634181"/>
            <a:ext cx="11105535" cy="120936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30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403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ArialMT-Identity-H</vt:lpstr>
      <vt:lpstr>Calibri</vt:lpstr>
      <vt:lpstr>Calibri Light</vt:lpstr>
      <vt:lpstr>Comic Sans MS</vt:lpstr>
      <vt:lpstr>SassoonCRInfant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back up your ideas with evidence?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Duncan</dc:creator>
  <cp:lastModifiedBy>Katy Duncan</cp:lastModifiedBy>
  <cp:revision>1</cp:revision>
  <dcterms:created xsi:type="dcterms:W3CDTF">2022-01-09T10:58:30Z</dcterms:created>
  <dcterms:modified xsi:type="dcterms:W3CDTF">2022-01-09T10:59:54Z</dcterms:modified>
</cp:coreProperties>
</file>