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70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B29-162D-47F3-A381-57F3FC585BE2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79086-F558-4827-A903-8A48E14397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3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Stop at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‘Nell sniffed the air and she smelled the wrong smell’.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9086-F558-4827-A903-8A48E14397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53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 next page after the stopping point to see if our predictions were correct. Were you surprised?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9086-F558-4827-A903-8A48E14397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62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 we’re going to carry on reading up until “Those are OUR books! Give them back!”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9086-F558-4827-A903-8A48E14397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16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chd into pairs and explain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9086-F558-4827-A903-8A48E14397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91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Finish 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9086-F558-4827-A903-8A48E14397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03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9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70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60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5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76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7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9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10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82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91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87807"/>
            <a:ext cx="9144000" cy="2217223"/>
          </a:xfrm>
        </p:spPr>
        <p:txBody>
          <a:bodyPr>
            <a:normAutofit fontScale="90000"/>
          </a:bodyPr>
          <a:lstStyle/>
          <a:p>
            <a:r>
              <a:rPr lang="en-GB" sz="5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predict what may happen from details within the book.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34640"/>
            <a:ext cx="9144000" cy="3903785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Comic Sans MS" panose="030F0702030302020204" pitchFamily="66" charset="0"/>
              </a:rPr>
              <a:t>Success Criteria: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the text to make a prediction.</a:t>
            </a:r>
          </a:p>
          <a:p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justify my prediction.</a:t>
            </a:r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00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593C-D77E-49A3-98E4-2B1A06AA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Lets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A5385-876C-456A-9CE7-BD93DC71E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B55DD-4E2E-44C0-BF7E-C53E0FB0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4" t="29762" r="9153" b="14047"/>
          <a:stretch/>
        </p:blipFill>
        <p:spPr>
          <a:xfrm>
            <a:off x="3200399" y="538286"/>
            <a:ext cx="6283779" cy="56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B7BA-2419-4B5B-964A-37857185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4840"/>
            <a:ext cx="10515600" cy="5552123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need to predict what we think is going to happen next. </a:t>
            </a:r>
          </a:p>
          <a:p>
            <a:pPr marL="0" indent="0" algn="ctr">
              <a:buNone/>
            </a:pPr>
            <a:br>
              <a:rPr lang="en-GB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Remember to use the text and images to help you.</a:t>
            </a:r>
          </a:p>
          <a:p>
            <a:pPr marL="0" indent="0" algn="ctr">
              <a:buNone/>
            </a:pPr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predict that…</a:t>
            </a:r>
          </a:p>
          <a:p>
            <a:pPr marL="0" indent="0" algn="ctr">
              <a:buNone/>
            </a:pPr>
            <a:endParaRPr lang="en-GB" sz="32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think this because…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49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C7190-C5CB-4216-9DC9-C7E529B8B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4" t="29762" r="9153" b="14047"/>
          <a:stretch/>
        </p:blipFill>
        <p:spPr>
          <a:xfrm>
            <a:off x="3327715" y="944911"/>
            <a:ext cx="5536570" cy="496817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3D45B40D-2CA6-4CF7-8858-CA88F82B37B5}"/>
              </a:ext>
            </a:extLst>
          </p:cNvPr>
          <p:cNvSpPr/>
          <p:nvPr/>
        </p:nvSpPr>
        <p:spPr>
          <a:xfrm>
            <a:off x="0" y="1402080"/>
            <a:ext cx="3124200" cy="4023360"/>
          </a:xfrm>
          <a:prstGeom prst="cloud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A8DA1-2449-48EC-B905-582B43A59141}"/>
              </a:ext>
            </a:extLst>
          </p:cNvPr>
          <p:cNvSpPr txBox="1"/>
          <p:nvPr/>
        </p:nvSpPr>
        <p:spPr>
          <a:xfrm>
            <a:off x="548640" y="2301240"/>
            <a:ext cx="233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Was our predication right?</a:t>
            </a:r>
            <a:endParaRPr lang="en-GB" sz="32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E7A1063-B138-4E70-9B16-FCEEF0FD0752}"/>
              </a:ext>
            </a:extLst>
          </p:cNvPr>
          <p:cNvSpPr/>
          <p:nvPr/>
        </p:nvSpPr>
        <p:spPr>
          <a:xfrm>
            <a:off x="9067800" y="1417320"/>
            <a:ext cx="3124200" cy="4023360"/>
          </a:xfrm>
          <a:prstGeom prst="cloud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665AD-4FAF-4B47-BB8D-7AFFB81424F0}"/>
              </a:ext>
            </a:extLst>
          </p:cNvPr>
          <p:cNvSpPr txBox="1"/>
          <p:nvPr/>
        </p:nvSpPr>
        <p:spPr>
          <a:xfrm>
            <a:off x="9616440" y="2316480"/>
            <a:ext cx="2331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Were we surprised?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0548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87807"/>
            <a:ext cx="9144000" cy="221722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be able to give an opinion based on a text.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34640"/>
            <a:ext cx="9144000" cy="3903785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Comic Sans MS" panose="030F0702030302020204" pitchFamily="66" charset="0"/>
              </a:rPr>
              <a:t>Success Criteria: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I can give my opinion as why the thief stole the books.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I can give reasons why I think this.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I can use my opinion to help the thief. </a:t>
            </a:r>
          </a:p>
          <a:p>
            <a:r>
              <a:rPr lang="en-US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98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593C-D77E-49A3-98E4-2B1A06AA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Lets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A5385-876C-456A-9CE7-BD93DC71E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B55DD-4E2E-44C0-BF7E-C53E0FB0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4" t="29762" r="9153" b="14047"/>
          <a:stretch/>
        </p:blipFill>
        <p:spPr>
          <a:xfrm>
            <a:off x="3200399" y="538286"/>
            <a:ext cx="6283779" cy="56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9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FA4D4-34F6-4B25-BFDA-BD1D5472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40"/>
            <a:ext cx="6355080" cy="60960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We’re going to use our opinion to discuss why we think the thief stole the books. </a:t>
            </a:r>
            <a:endParaRPr lang="en-GB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Why do you think he stole the books?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could detective dog and Peter do to help the thief?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is the thief feeling? How do you know?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B2D1F-E95B-425E-9B7F-139685BA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88" t="8889" r="10001"/>
          <a:stretch/>
        </p:blipFill>
        <p:spPr>
          <a:xfrm>
            <a:off x="7696200" y="396240"/>
            <a:ext cx="3657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593C-D77E-49A3-98E4-2B1A06AA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Lets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A5385-876C-456A-9CE7-BD93DC71E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B55DD-4E2E-44C0-BF7E-C53E0FB0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4" t="29762" r="9153" b="14047"/>
          <a:stretch/>
        </p:blipFill>
        <p:spPr>
          <a:xfrm>
            <a:off x="3200399" y="538286"/>
            <a:ext cx="6283779" cy="56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3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252</Words>
  <Application>Microsoft Office PowerPoint</Application>
  <PresentationFormat>Widescreen</PresentationFormat>
  <Paragraphs>37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LO: To predict what may happen from details within the book.  </vt:lpstr>
      <vt:lpstr>Lets read</vt:lpstr>
      <vt:lpstr>PowerPoint Presentation</vt:lpstr>
      <vt:lpstr>PowerPoint Presentation</vt:lpstr>
      <vt:lpstr>LO: To be able to give an opinion based on a text.   </vt:lpstr>
      <vt:lpstr>Lets read</vt:lpstr>
      <vt:lpstr>PowerPoint Presentation</vt:lpstr>
      <vt:lpstr>Lets read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Smith</dc:creator>
  <cp:lastModifiedBy>M Smith</cp:lastModifiedBy>
  <cp:revision>3</cp:revision>
  <dcterms:created xsi:type="dcterms:W3CDTF">2020-11-08T15:11:56Z</dcterms:created>
  <dcterms:modified xsi:type="dcterms:W3CDTF">2021-09-19T11:14:01Z</dcterms:modified>
</cp:coreProperties>
</file>