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337" r:id="rId9"/>
    <p:sldId id="269" r:id="rId10"/>
    <p:sldId id="338" r:id="rId11"/>
    <p:sldId id="33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0" autoAdjust="0"/>
    <p:restoredTop sz="87570" autoAdjust="0"/>
  </p:normalViewPr>
  <p:slideViewPr>
    <p:cSldViewPr snapToGrid="0">
      <p:cViewPr varScale="1">
        <p:scale>
          <a:sx n="63" d="100"/>
          <a:sy n="63" d="100"/>
        </p:scale>
        <p:origin x="11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04B29-162D-47F3-A381-57F3FC585BE2}" type="datetimeFigureOut">
              <a:rPr lang="en-GB" smtClean="0"/>
              <a:t>19/09/2021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79086-F558-4827-A903-8A48E14397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633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Have chd choose words and put into correct word class on white board- verb, noun, adjective and adverb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79086-F558-4827-A903-8A48E1439716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9075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5338-2A9F-4707-983D-40C0130BCB8C}" type="datetimeFigureOut">
              <a:rPr lang="en-GB" smtClean="0"/>
              <a:t>19/09/2021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6152-AE65-42CF-A740-DECA781A8F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12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5338-2A9F-4707-983D-40C0130BCB8C}" type="datetimeFigureOut">
              <a:rPr lang="en-GB" smtClean="0"/>
              <a:t>19/09/2021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6152-AE65-42CF-A740-DECA781A8F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3698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5338-2A9F-4707-983D-40C0130BCB8C}" type="datetimeFigureOut">
              <a:rPr lang="en-GB" smtClean="0"/>
              <a:t>19/09/2021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6152-AE65-42CF-A740-DECA781A8F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6707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5338-2A9F-4707-983D-40C0130BCB8C}" type="datetimeFigureOut">
              <a:rPr lang="en-GB" smtClean="0"/>
              <a:t>19/09/2021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6152-AE65-42CF-A740-DECA781A8F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5606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5338-2A9F-4707-983D-40C0130BCB8C}" type="datetimeFigureOut">
              <a:rPr lang="en-GB" smtClean="0"/>
              <a:t>19/09/2021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6152-AE65-42CF-A740-DECA781A8F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4587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5338-2A9F-4707-983D-40C0130BCB8C}" type="datetimeFigureOut">
              <a:rPr lang="en-GB" smtClean="0"/>
              <a:t>19/09/2021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6152-AE65-42CF-A740-DECA781A8F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9767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5338-2A9F-4707-983D-40C0130BCB8C}" type="datetimeFigureOut">
              <a:rPr lang="en-GB" smtClean="0"/>
              <a:t>19/09/2021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6152-AE65-42CF-A740-DECA781A8F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74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5338-2A9F-4707-983D-40C0130BCB8C}" type="datetimeFigureOut">
              <a:rPr lang="en-GB" smtClean="0"/>
              <a:t>19/09/2021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6152-AE65-42CF-A740-DECA781A8F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199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5338-2A9F-4707-983D-40C0130BCB8C}" type="datetimeFigureOut">
              <a:rPr lang="en-GB" smtClean="0"/>
              <a:t>19/09/2021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6152-AE65-42CF-A740-DECA781A8F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597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5338-2A9F-4707-983D-40C0130BCB8C}" type="datetimeFigureOut">
              <a:rPr lang="en-GB" smtClean="0"/>
              <a:t>19/09/2021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6152-AE65-42CF-A740-DECA781A8F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9109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5338-2A9F-4707-983D-40C0130BCB8C}" type="datetimeFigureOut">
              <a:rPr lang="en-GB" smtClean="0"/>
              <a:t>19/09/2021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6152-AE65-42CF-A740-DECA781A8F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4821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F5338-2A9F-4707-983D-40C0130BCB8C}" type="datetimeFigureOut">
              <a:rPr lang="en-GB" smtClean="0"/>
              <a:t>19/09/2021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A6152-AE65-42CF-A740-DECA781A8F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0919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B9CFE4-C4C0-447B-94BB-A81364AD49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1960" y="304800"/>
            <a:ext cx="5577840" cy="58721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u="sng" dirty="0">
                <a:latin typeface="Comic Sans MS" panose="030F0702030302020204" pitchFamily="66" charset="0"/>
              </a:rPr>
              <a:t>Year 2 LO:</a:t>
            </a:r>
          </a:p>
          <a:p>
            <a:pPr marL="0" indent="0" algn="ctr">
              <a:buNone/>
            </a:pPr>
            <a:r>
              <a:rPr lang="en-GB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 understand what an action verb is.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u="sng" dirty="0">
                <a:latin typeface="Comic Sans MS" panose="030F0702030302020204" pitchFamily="66" charset="0"/>
              </a:rPr>
              <a:t>Success Criteria: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understand what an action verb is.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identify action verbs in the text.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include action verbs in my writing.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F4790E-6F0B-4A5D-B92A-A4C0ABE39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4800"/>
            <a:ext cx="5577840" cy="58721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u="sng" dirty="0">
                <a:latin typeface="Comic Sans MS" panose="030F0702030302020204" pitchFamily="66" charset="0"/>
              </a:rPr>
              <a:t>Year 3 LO:</a:t>
            </a:r>
          </a:p>
          <a:p>
            <a:pPr marL="0" indent="0" algn="ctr">
              <a:buNone/>
            </a:pPr>
            <a:r>
              <a:rPr lang="en-GB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 understand what a preposition is.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u="sng" dirty="0">
                <a:latin typeface="Comic Sans MS" panose="030F0702030302020204" pitchFamily="66" charset="0"/>
              </a:rPr>
              <a:t>Success Criteria: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understand what a preposition is.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identify prepositions within text.</a:t>
            </a:r>
          </a:p>
          <a:p>
            <a:pPr marL="0" indent="0">
              <a:buNone/>
            </a:pPr>
            <a:r>
              <a:rPr lang="en-GB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include prepositions in my writing. 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603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D1133-8F9F-4744-BB5F-1A813DB22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Can we write a sentence including a preposition?</a:t>
            </a:r>
          </a:p>
        </p:txBody>
      </p:sp>
    </p:spTree>
    <p:extLst>
      <p:ext uri="{BB962C8B-B14F-4D97-AF65-F5344CB8AC3E}">
        <p14:creationId xmlns:p14="http://schemas.microsoft.com/office/powerpoint/2010/main" val="2164601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9E189-908A-4CCC-9A81-087970B01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Year 3: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BB291-AFDC-4163-87ED-28462F13F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Using the copies of the book, can you highlight any prepositions you find. 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latin typeface="Comic Sans MS" panose="030F0702030302020204" pitchFamily="66" charset="0"/>
              </a:rPr>
              <a:t>Once you have done this,</a:t>
            </a:r>
            <a:r>
              <a:rPr lang="en-GB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Write at least three sentences including prepositions. </a:t>
            </a:r>
            <a:endParaRPr lang="en-GB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For a challenge, can you include conjunctions, adjectives and action verbs in your sentences?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2942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8D03E10-EB82-41F1-90A6-55AF7B141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Organise into the correct word class: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87E3B7-BE62-44AC-BA3B-692DCDFCFD64}"/>
              </a:ext>
            </a:extLst>
          </p:cNvPr>
          <p:cNvSpPr txBox="1"/>
          <p:nvPr/>
        </p:nvSpPr>
        <p:spPr>
          <a:xfrm>
            <a:off x="1188720" y="1569720"/>
            <a:ext cx="10165080" cy="5089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Crashed    flung    pig   bounding   shout   gleaming   swerved   poked   tree   cautiously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Squeal   palm   forest   hastily   friendly   violently   wooden   boar   hunted   destroyed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scratch   delicately   miserable   sun    clouds   turquoise   boys   stormy    flung   creepers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tower    coldly   frighten   excited   desperately   proud   beast   disgusting   scary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hideous   giant   loud   piercingly   bloody   grass   squeeze   tread   wounded.</a:t>
            </a:r>
          </a:p>
        </p:txBody>
      </p:sp>
    </p:spTree>
    <p:extLst>
      <p:ext uri="{BB962C8B-B14F-4D97-AF65-F5344CB8AC3E}">
        <p14:creationId xmlns:p14="http://schemas.microsoft.com/office/powerpoint/2010/main" val="330691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1D63D-A12B-42BE-93E5-D94F58594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What is an action verb?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4FCD5-F698-49E8-8E5B-B1F802572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200" dirty="0">
                <a:latin typeface="Comic Sans MS" panose="030F0702030302020204" pitchFamily="66" charset="0"/>
              </a:rPr>
              <a:t>An action verb is a verb that describes an action or something that is being done. </a:t>
            </a:r>
          </a:p>
          <a:p>
            <a:pPr marL="0" indent="0">
              <a:buNone/>
            </a:pPr>
            <a:endParaRPr lang="en-GB" sz="3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3200" dirty="0">
                <a:latin typeface="Comic Sans MS" panose="030F0702030302020204" pitchFamily="66" charset="0"/>
              </a:rPr>
              <a:t>For example: </a:t>
            </a:r>
          </a:p>
          <a:p>
            <a:pPr marL="0" indent="0">
              <a:buNone/>
            </a:pPr>
            <a:r>
              <a:rPr lang="en-GB" sz="3200" dirty="0">
                <a:latin typeface="Comic Sans MS" panose="030F0702030302020204" pitchFamily="66" charset="0"/>
              </a:rPr>
              <a:t>Bark</a:t>
            </a:r>
          </a:p>
          <a:p>
            <a:pPr marL="0" indent="0">
              <a:buNone/>
            </a:pPr>
            <a:r>
              <a:rPr lang="en-GB" sz="3200" dirty="0">
                <a:latin typeface="Comic Sans MS" panose="030F0702030302020204" pitchFamily="66" charset="0"/>
              </a:rPr>
              <a:t>Jump</a:t>
            </a:r>
          </a:p>
          <a:p>
            <a:pPr marL="0" indent="0">
              <a:buNone/>
            </a:pPr>
            <a:r>
              <a:rPr lang="en-GB" sz="3200" dirty="0">
                <a:latin typeface="Comic Sans MS" panose="030F0702030302020204" pitchFamily="66" charset="0"/>
              </a:rPr>
              <a:t>Kick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969A5380-147C-405D-A1B2-09094447F982}"/>
              </a:ext>
            </a:extLst>
          </p:cNvPr>
          <p:cNvSpPr/>
          <p:nvPr/>
        </p:nvSpPr>
        <p:spPr>
          <a:xfrm>
            <a:off x="6370320" y="2743200"/>
            <a:ext cx="4983480" cy="3276600"/>
          </a:xfrm>
          <a:prstGeom prst="cloud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317439-B6F2-419C-8F99-6198B4D71020}"/>
              </a:ext>
            </a:extLst>
          </p:cNvPr>
          <p:cNvSpPr txBox="1"/>
          <p:nvPr/>
        </p:nvSpPr>
        <p:spPr>
          <a:xfrm>
            <a:off x="7391400" y="3497373"/>
            <a:ext cx="29870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Can you think of anymore?</a:t>
            </a:r>
          </a:p>
        </p:txBody>
      </p:sp>
    </p:spTree>
    <p:extLst>
      <p:ext uri="{BB962C8B-B14F-4D97-AF65-F5344CB8AC3E}">
        <p14:creationId xmlns:p14="http://schemas.microsoft.com/office/powerpoint/2010/main" val="137888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62434-D149-4C30-A723-FA8AF4F4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Lets share them: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DF189-B527-4C58-B067-0FBC71552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8761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E0D6A-0C4F-4E54-9CE1-223A302AF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7765"/>
            <a:ext cx="10515600" cy="2317115"/>
          </a:xfrm>
        </p:spPr>
        <p:txBody>
          <a:bodyPr>
            <a:norm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Can you write a sentence including an action verb?</a:t>
            </a:r>
          </a:p>
        </p:txBody>
      </p:sp>
    </p:spTree>
    <p:extLst>
      <p:ext uri="{BB962C8B-B14F-4D97-AF65-F5344CB8AC3E}">
        <p14:creationId xmlns:p14="http://schemas.microsoft.com/office/powerpoint/2010/main" val="3894560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C4EF99-C3EB-4BBD-9B14-115894B99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Year 2: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C9A499-CA37-475B-A47E-173F6338C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Using the copies of the book, can you highlight any action verbs you find. 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latin typeface="Comic Sans MS" panose="030F0702030302020204" pitchFamily="66" charset="0"/>
              </a:rPr>
              <a:t>Once you have done this,</a:t>
            </a:r>
            <a:r>
              <a:rPr lang="en-GB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Write at least two sentences including action verbs. </a:t>
            </a:r>
            <a:endParaRPr lang="en-GB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For a challenge, can you include conjunctions and adjectives in your sentences?</a:t>
            </a:r>
          </a:p>
        </p:txBody>
      </p:sp>
    </p:spTree>
    <p:extLst>
      <p:ext uri="{BB962C8B-B14F-4D97-AF65-F5344CB8AC3E}">
        <p14:creationId xmlns:p14="http://schemas.microsoft.com/office/powerpoint/2010/main" val="2125126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775D8-1767-4CF7-A8C3-A068E2327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What is a preposition?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C2218-B63E-412A-9C56-7FCA6C4D2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>
                <a:latin typeface="Comic Sans MS" panose="030F0702030302020204" pitchFamily="66" charset="0"/>
              </a:rPr>
              <a:t>It is a word that tells you where or when something is in relation to something else. </a:t>
            </a:r>
          </a:p>
          <a:p>
            <a:pPr marL="0" indent="0">
              <a:buNone/>
            </a:pPr>
            <a:endParaRPr lang="en-GB" sz="3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altLang="en-US" sz="3600" dirty="0">
                <a:ea typeface="BPreplay" pitchFamily="50" charset="0"/>
                <a:cs typeface="BPreplay" pitchFamily="50" charset="0"/>
              </a:rPr>
              <a:t>Prepositions are words / phrases used to describe a </a:t>
            </a:r>
            <a:r>
              <a:rPr lang="en-US" altLang="en-US" sz="3600" b="1" dirty="0">
                <a:ea typeface="BPreplay" pitchFamily="50" charset="0"/>
                <a:cs typeface="BPreplay" pitchFamily="50" charset="0"/>
              </a:rPr>
              <a:t>place</a:t>
            </a:r>
            <a:r>
              <a:rPr lang="en-US" altLang="en-US" sz="3600" dirty="0">
                <a:ea typeface="BPreplay" pitchFamily="50" charset="0"/>
                <a:cs typeface="BPreplay" pitchFamily="50" charset="0"/>
              </a:rPr>
              <a:t>, </a:t>
            </a:r>
            <a:r>
              <a:rPr lang="en-US" altLang="en-US" sz="3600" b="1" dirty="0">
                <a:ea typeface="BPreplay" pitchFamily="50" charset="0"/>
                <a:cs typeface="BPreplay" pitchFamily="50" charset="0"/>
              </a:rPr>
              <a:t>time</a:t>
            </a:r>
            <a:r>
              <a:rPr lang="en-US" altLang="en-US" sz="3600" dirty="0">
                <a:ea typeface="BPreplay" pitchFamily="50" charset="0"/>
                <a:cs typeface="BPreplay" pitchFamily="50" charset="0"/>
              </a:rPr>
              <a:t> or </a:t>
            </a:r>
            <a:r>
              <a:rPr lang="en-US" altLang="en-US" sz="3600" b="1" dirty="0">
                <a:ea typeface="BPreplay" pitchFamily="50" charset="0"/>
                <a:cs typeface="BPreplay" pitchFamily="50" charset="0"/>
              </a:rPr>
              <a:t>cause.</a:t>
            </a:r>
            <a:endParaRPr lang="en-GB" sz="3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4F65A3-C5C4-4608-80A8-48C50A2B83CA}"/>
              </a:ext>
            </a:extLst>
          </p:cNvPr>
          <p:cNvSpPr/>
          <p:nvPr/>
        </p:nvSpPr>
        <p:spPr>
          <a:xfrm>
            <a:off x="7351078" y="1667509"/>
            <a:ext cx="4002722" cy="1325563"/>
          </a:xfrm>
          <a:prstGeom prst="rect">
            <a:avLst/>
          </a:prstGeom>
          <a:solidFill>
            <a:srgbClr val="B9E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7D435FF-8C6F-4487-8E40-BB9F927D0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1379" y="1889124"/>
            <a:ext cx="400272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chemeClr val="tx1"/>
                </a:solidFill>
                <a:ea typeface="BPreplay" pitchFamily="50" charset="0"/>
                <a:cs typeface="BPreplay" pitchFamily="50" charset="0"/>
              </a:rPr>
              <a:t>The dog is </a:t>
            </a:r>
            <a:r>
              <a:rPr lang="en-US" altLang="en-US" sz="3200" b="1" dirty="0">
                <a:solidFill>
                  <a:schemeClr val="tx1"/>
                </a:solidFill>
                <a:ea typeface="BPreplay" pitchFamily="50" charset="0"/>
                <a:cs typeface="BPreplay" pitchFamily="50" charset="0"/>
              </a:rPr>
              <a:t>on </a:t>
            </a:r>
            <a:r>
              <a:rPr lang="en-US" altLang="en-US" sz="3200" dirty="0">
                <a:solidFill>
                  <a:schemeClr val="tx1"/>
                </a:solidFill>
                <a:ea typeface="BPreplay" pitchFamily="50" charset="0"/>
                <a:cs typeface="BPreplay" pitchFamily="50" charset="0"/>
              </a:rPr>
              <a:t>the table.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DB4056-0BB2-403A-9F65-C50A21FE39D6}"/>
              </a:ext>
            </a:extLst>
          </p:cNvPr>
          <p:cNvSpPr/>
          <p:nvPr/>
        </p:nvSpPr>
        <p:spPr>
          <a:xfrm>
            <a:off x="7351078" y="4223702"/>
            <a:ext cx="3867785" cy="1582737"/>
          </a:xfrm>
          <a:prstGeom prst="rect">
            <a:avLst/>
          </a:prstGeom>
          <a:solidFill>
            <a:srgbClr val="B9E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9D8CCFF3-AF0B-40C1-B021-DA68498CD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6020" y="4551518"/>
            <a:ext cx="33734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chemeClr val="tx1"/>
                </a:solidFill>
                <a:ea typeface="BPreplay" pitchFamily="50" charset="0"/>
                <a:cs typeface="BPreplay" pitchFamily="50" charset="0"/>
              </a:rPr>
              <a:t>The iguana is </a:t>
            </a:r>
            <a:r>
              <a:rPr lang="en-US" altLang="en-US" sz="3200" b="1" dirty="0">
                <a:solidFill>
                  <a:schemeClr val="tx1"/>
                </a:solidFill>
                <a:ea typeface="BPreplay" pitchFamily="50" charset="0"/>
                <a:cs typeface="BPreplay" pitchFamily="50" charset="0"/>
              </a:rPr>
              <a:t>next to</a:t>
            </a:r>
            <a:r>
              <a:rPr lang="en-US" altLang="en-US" sz="3200" dirty="0">
                <a:solidFill>
                  <a:schemeClr val="tx1"/>
                </a:solidFill>
                <a:ea typeface="BPreplay" pitchFamily="50" charset="0"/>
                <a:cs typeface="BPreplay" pitchFamily="50" charset="0"/>
              </a:rPr>
              <a:t> the teacher.</a:t>
            </a:r>
          </a:p>
        </p:txBody>
      </p:sp>
    </p:spTree>
    <p:extLst>
      <p:ext uri="{BB962C8B-B14F-4D97-AF65-F5344CB8AC3E}">
        <p14:creationId xmlns:p14="http://schemas.microsoft.com/office/powerpoint/2010/main" val="5117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5EAE035-78AE-47EC-8171-4C459E51D1B0}"/>
              </a:ext>
            </a:extLst>
          </p:cNvPr>
          <p:cNvSpPr/>
          <p:nvPr/>
        </p:nvSpPr>
        <p:spPr>
          <a:xfrm>
            <a:off x="6719251" y="4492626"/>
            <a:ext cx="3923030" cy="1877694"/>
          </a:xfrm>
          <a:prstGeom prst="rect">
            <a:avLst/>
          </a:prstGeom>
          <a:solidFill>
            <a:srgbClr val="B9E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513F92-48F5-4D5F-8095-0FDF22ED3BA8}"/>
              </a:ext>
            </a:extLst>
          </p:cNvPr>
          <p:cNvSpPr/>
          <p:nvPr/>
        </p:nvSpPr>
        <p:spPr>
          <a:xfrm>
            <a:off x="1860555" y="4030664"/>
            <a:ext cx="4475160" cy="2674936"/>
          </a:xfrm>
          <a:prstGeom prst="rect">
            <a:avLst/>
          </a:prstGeom>
          <a:solidFill>
            <a:srgbClr val="F3D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F38A8D-32A3-4F1D-875B-DE9524FD5D27}"/>
              </a:ext>
            </a:extLst>
          </p:cNvPr>
          <p:cNvSpPr/>
          <p:nvPr/>
        </p:nvSpPr>
        <p:spPr>
          <a:xfrm>
            <a:off x="6470650" y="1759585"/>
            <a:ext cx="3923030" cy="1123315"/>
          </a:xfrm>
          <a:prstGeom prst="rect">
            <a:avLst/>
          </a:prstGeom>
          <a:solidFill>
            <a:srgbClr val="B9E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16390" name="Picture 1">
            <a:extLst>
              <a:ext uri="{FF2B5EF4-FFF2-40B4-BE49-F238E27FC236}">
                <a16:creationId xmlns:a16="http://schemas.microsoft.com/office/drawing/2014/main" id="{6E4EAA30-C1CB-454E-8DC2-A5EC6ECD0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8" t="32259" r="12299" b="21017"/>
          <a:stretch>
            <a:fillRect/>
          </a:stretch>
        </p:blipFill>
        <p:spPr bwMode="auto">
          <a:xfrm>
            <a:off x="1408321" y="1816415"/>
            <a:ext cx="4682918" cy="198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2">
            <a:extLst>
              <a:ext uri="{FF2B5EF4-FFF2-40B4-BE49-F238E27FC236}">
                <a16:creationId xmlns:a16="http://schemas.microsoft.com/office/drawing/2014/main" id="{4920E476-D450-4B19-8FDF-C6F3570AE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8239" y="618231"/>
            <a:ext cx="7366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chemeClr val="tx1"/>
                </a:solidFill>
                <a:latin typeface="Comic Sans MS" panose="030F0702030302020204" pitchFamily="66" charset="0"/>
                <a:ea typeface="BPreplay" pitchFamily="50" charset="0"/>
                <a:cs typeface="BPreplay" pitchFamily="50" charset="0"/>
              </a:rPr>
              <a:t>Prepositions can also tell us about </a:t>
            </a:r>
            <a:r>
              <a:rPr lang="en-US" altLang="en-US" sz="3200" b="1" dirty="0">
                <a:solidFill>
                  <a:schemeClr val="tx1"/>
                </a:solidFill>
                <a:latin typeface="Comic Sans MS" panose="030F0702030302020204" pitchFamily="66" charset="0"/>
                <a:ea typeface="BPreplay" pitchFamily="50" charset="0"/>
                <a:cs typeface="BPreplay" pitchFamily="50" charset="0"/>
              </a:rPr>
              <a:t>time.</a:t>
            </a:r>
            <a:endParaRPr lang="en-US" altLang="en-US" sz="3200" dirty="0">
              <a:solidFill>
                <a:schemeClr val="tx1"/>
              </a:solidFill>
              <a:latin typeface="Comic Sans MS" panose="030F0702030302020204" pitchFamily="66" charset="0"/>
              <a:ea typeface="BPreplay" pitchFamily="50" charset="0"/>
              <a:cs typeface="BPreplay" pitchFamily="50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9F4256-4FCA-4AA0-97A6-05CF85D8F48E}"/>
              </a:ext>
            </a:extLst>
          </p:cNvPr>
          <p:cNvSpPr/>
          <p:nvPr/>
        </p:nvSpPr>
        <p:spPr>
          <a:xfrm>
            <a:off x="6497639" y="3065463"/>
            <a:ext cx="4475161" cy="1376304"/>
          </a:xfrm>
          <a:prstGeom prst="rect">
            <a:avLst/>
          </a:prstGeom>
          <a:solidFill>
            <a:srgbClr val="B9E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6394" name="Rectangle 4">
            <a:extLst>
              <a:ext uri="{FF2B5EF4-FFF2-40B4-BE49-F238E27FC236}">
                <a16:creationId xmlns:a16="http://schemas.microsoft.com/office/drawing/2014/main" id="{BDD7C18D-F1FF-40DC-9A08-32604C4A4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7639" y="3302934"/>
            <a:ext cx="431302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  <a:latin typeface="Comic Sans MS" panose="030F0702030302020204" pitchFamily="66" charset="0"/>
                <a:ea typeface="BPreplay" pitchFamily="50" charset="0"/>
                <a:cs typeface="BPreplay" pitchFamily="50" charset="0"/>
              </a:rPr>
              <a:t>During the lesson, </a:t>
            </a:r>
            <a:r>
              <a:rPr lang="en-US" altLang="en-US" sz="2800" dirty="0">
                <a:solidFill>
                  <a:schemeClr val="tx1"/>
                </a:solidFill>
                <a:latin typeface="Comic Sans MS" panose="030F0702030302020204" pitchFamily="66" charset="0"/>
                <a:ea typeface="BPreplay" pitchFamily="50" charset="0"/>
                <a:cs typeface="BPreplay" pitchFamily="50" charset="0"/>
              </a:rPr>
              <a:t>the cat was under the table.</a:t>
            </a:r>
          </a:p>
        </p:txBody>
      </p:sp>
      <p:sp>
        <p:nvSpPr>
          <p:cNvPr id="16395" name="Rectangle 2">
            <a:extLst>
              <a:ext uri="{FF2B5EF4-FFF2-40B4-BE49-F238E27FC236}">
                <a16:creationId xmlns:a16="http://schemas.microsoft.com/office/drawing/2014/main" id="{A8C93DA5-771C-4071-8FC5-A99DDDD48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1652" y="1773852"/>
            <a:ext cx="31210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Comic Sans MS" panose="030F0702030302020204" pitchFamily="66" charset="0"/>
                <a:ea typeface="BPreplay" pitchFamily="50" charset="0"/>
                <a:cs typeface="BPreplay" pitchFamily="50" charset="0"/>
              </a:rPr>
              <a:t>At 6 o’clock 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ea typeface="BPreplay" pitchFamily="50" charset="0"/>
                <a:cs typeface="BPreplay" pitchFamily="50" charset="0"/>
              </a:rPr>
              <a:t>the dog was</a:t>
            </a:r>
            <a:r>
              <a:rPr lang="en-US" altLang="en-US" sz="2400" i="1" dirty="0">
                <a:solidFill>
                  <a:schemeClr val="tx1"/>
                </a:solidFill>
                <a:latin typeface="Comic Sans MS" panose="030F0702030302020204" pitchFamily="66" charset="0"/>
                <a:ea typeface="BPreplay" pitchFamily="50" charset="0"/>
                <a:cs typeface="BPreplay" pitchFamily="50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ea typeface="BPreplay" pitchFamily="50" charset="0"/>
                <a:cs typeface="BPreplay" pitchFamily="50" charset="0"/>
              </a:rPr>
              <a:t>on</a:t>
            </a:r>
            <a:r>
              <a:rPr lang="en-US" altLang="en-US" sz="2400" i="1" dirty="0">
                <a:solidFill>
                  <a:schemeClr val="tx1"/>
                </a:solidFill>
                <a:latin typeface="Comic Sans MS" panose="030F0702030302020204" pitchFamily="66" charset="0"/>
                <a:ea typeface="BPreplay" pitchFamily="50" charset="0"/>
                <a:cs typeface="BPreplay" pitchFamily="50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ea typeface="BPreplay" pitchFamily="50" charset="0"/>
                <a:cs typeface="BPreplay" pitchFamily="50" charset="0"/>
              </a:rPr>
              <a:t>the floor.</a:t>
            </a:r>
          </a:p>
        </p:txBody>
      </p:sp>
      <p:sp>
        <p:nvSpPr>
          <p:cNvPr id="16396" name="Rectangle 3">
            <a:extLst>
              <a:ext uri="{FF2B5EF4-FFF2-40B4-BE49-F238E27FC236}">
                <a16:creationId xmlns:a16="http://schemas.microsoft.com/office/drawing/2014/main" id="{409A2D9B-EC13-46D5-AEE5-92F4F283A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3190" y="4213970"/>
            <a:ext cx="28670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ea typeface="BPreplay" pitchFamily="50" charset="0"/>
                <a:cs typeface="BPreplay" pitchFamily="50" charset="0"/>
              </a:rPr>
              <a:t>Other prepositions tell us about how something is </a:t>
            </a:r>
            <a:r>
              <a:rPr lang="en-US" altLang="en-US" sz="2400" b="1" dirty="0">
                <a:solidFill>
                  <a:schemeClr val="tx1"/>
                </a:solidFill>
                <a:latin typeface="Comic Sans MS" panose="030F0702030302020204" pitchFamily="66" charset="0"/>
                <a:ea typeface="BPreplay" pitchFamily="50" charset="0"/>
                <a:cs typeface="BPreplay" pitchFamily="50" charset="0"/>
              </a:rPr>
              <a:t>caused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ea typeface="BPreplay" pitchFamily="50" charset="0"/>
                <a:cs typeface="BPreplay" pitchFamily="50" charset="0"/>
              </a:rPr>
              <a:t> by something else.</a:t>
            </a:r>
          </a:p>
        </p:txBody>
      </p:sp>
      <p:sp>
        <p:nvSpPr>
          <p:cNvPr id="16397" name="Rectangle 4">
            <a:extLst>
              <a:ext uri="{FF2B5EF4-FFF2-40B4-BE49-F238E27FC236}">
                <a16:creationId xmlns:a16="http://schemas.microsoft.com/office/drawing/2014/main" id="{8EE0EDFC-CAB6-45ED-8BFF-4BE4F1A5C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8203" y="4749801"/>
            <a:ext cx="29051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Comic Sans MS" panose="030F0702030302020204" pitchFamily="66" charset="0"/>
                <a:ea typeface="BPreplay" pitchFamily="50" charset="0"/>
                <a:cs typeface="BPreplay" pitchFamily="50" charset="0"/>
              </a:rPr>
              <a:t>Due to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ea typeface="BPreplay" pitchFamily="50" charset="0"/>
                <a:cs typeface="BPreplay" pitchFamily="50" charset="0"/>
              </a:rPr>
              <a:t> the barking, she put her hands over her ears.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D1133-8F9F-4744-BB5F-1A813DB22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Can we think of any prepositions?</a:t>
            </a:r>
          </a:p>
        </p:txBody>
      </p:sp>
    </p:spTree>
    <p:extLst>
      <p:ext uri="{BB962C8B-B14F-4D97-AF65-F5344CB8AC3E}">
        <p14:creationId xmlns:p14="http://schemas.microsoft.com/office/powerpoint/2010/main" val="743615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426</Words>
  <Application>Microsoft Office PowerPoint</Application>
  <PresentationFormat>Widescreen</PresentationFormat>
  <Paragraphs>55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Sassoon Infant Rg</vt:lpstr>
      <vt:lpstr>Office Theme</vt:lpstr>
      <vt:lpstr>PowerPoint Presentation</vt:lpstr>
      <vt:lpstr>Organise into the correct word class:</vt:lpstr>
      <vt:lpstr>What is an action verb?</vt:lpstr>
      <vt:lpstr>Lets share them:</vt:lpstr>
      <vt:lpstr>Can you write a sentence including an action verb?</vt:lpstr>
      <vt:lpstr>Year 2:</vt:lpstr>
      <vt:lpstr>What is a preposition?</vt:lpstr>
      <vt:lpstr>PowerPoint Presentation</vt:lpstr>
      <vt:lpstr>Can we think of any prepositions?</vt:lpstr>
      <vt:lpstr>Can we write a sentence including a preposition?</vt:lpstr>
      <vt:lpstr>Year 3: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Maddi Smith</dc:creator>
  <cp:lastModifiedBy>M Smith</cp:lastModifiedBy>
  <cp:revision>3</cp:revision>
  <dcterms:created xsi:type="dcterms:W3CDTF">2020-11-08T15:11:56Z</dcterms:created>
  <dcterms:modified xsi:type="dcterms:W3CDTF">2021-09-19T10:54:23Z</dcterms:modified>
</cp:coreProperties>
</file>