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70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B29-162D-47F3-A381-57F3FC585BE2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79086-F558-4827-A903-8A48E14397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3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  <a:p>
            <a:r>
              <a:rPr lang="en-GB" dirty="0"/>
              <a:t>Complete on whiteboards- y3 to focus on expanded noun phrases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Complete the role in the wall on large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48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9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70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60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76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7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9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10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2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1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577"/>
            <a:ext cx="9144000" cy="30554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LO: To be able to create a character description using an image. 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6419"/>
            <a:ext cx="9144000" cy="3742006"/>
          </a:xfrm>
        </p:spPr>
        <p:txBody>
          <a:bodyPr>
            <a:normAutofit fontScale="92500" lnSpcReduction="20000"/>
          </a:bodyPr>
          <a:lstStyle/>
          <a:p>
            <a:r>
              <a:rPr lang="en-US" sz="3200" u="sng" dirty="0">
                <a:latin typeface="Comic Sans MS" panose="030F0702030302020204" pitchFamily="66" charset="0"/>
              </a:rPr>
              <a:t>Success Criteria: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I can use an image of a character to describe their appearance.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 can use an image to describe feelings they may have.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 can use my adjectives in sentences.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00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1016-AF11-49FA-8151-F898CA1E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E11F-39A0-4BC2-B015-B9B3B6C7D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0EDB0-4BAF-4FB3-A75F-D6460304E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9" t="16682" r="21625" b="5150"/>
          <a:stretch/>
        </p:blipFill>
        <p:spPr>
          <a:xfrm>
            <a:off x="212501" y="247087"/>
            <a:ext cx="11766998" cy="63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2D86-0EDF-4059-80EA-C0478E21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960"/>
            <a:ext cx="10515600" cy="5735003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oday we are going to be describing a character within the book.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are going to be doing this purely with an image, we aren’t going to read the book yet.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can use either the 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dog, Mr Jones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or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Peter.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6AAFF-6B6B-484E-91BC-9240CE844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22001" r="12964" b="3111"/>
          <a:stretch/>
        </p:blipFill>
        <p:spPr>
          <a:xfrm>
            <a:off x="610097" y="3276600"/>
            <a:ext cx="2823018" cy="3459480"/>
          </a:xfrm>
          <a:prstGeom prst="rect">
            <a:avLst/>
          </a:prstGeom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BBD10F6-2490-472D-82C5-F8A790AD4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3333" r="15333"/>
          <a:stretch/>
        </p:blipFill>
        <p:spPr bwMode="auto">
          <a:xfrm>
            <a:off x="9505540" y="3124200"/>
            <a:ext cx="225974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13260-D0D1-405B-B65B-78B6BEE56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41" t="6283" r="12963" b="3112"/>
          <a:stretch/>
        </p:blipFill>
        <p:spPr>
          <a:xfrm rot="5400000">
            <a:off x="5445915" y="2394790"/>
            <a:ext cx="2347509" cy="52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9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4DB4-04D1-43A0-B4B4-35F3134E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826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Role in the Wall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5BD1C-FAE4-4D1E-A315-448E1E35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82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We are going to complete a role in the wall for Mr Jones. </a:t>
            </a:r>
          </a:p>
          <a:p>
            <a:pPr marL="0" indent="0" algn="ctr">
              <a:buNone/>
            </a:pP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Who can remember what a role in the wall is?  </a:t>
            </a:r>
          </a:p>
        </p:txBody>
      </p:sp>
    </p:spTree>
    <p:extLst>
      <p:ext uri="{BB962C8B-B14F-4D97-AF65-F5344CB8AC3E}">
        <p14:creationId xmlns:p14="http://schemas.microsoft.com/office/powerpoint/2010/main" val="300168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022F-4C82-4086-9DA9-5589AC77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796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30AD-DA24-4CCC-B214-3A17048A5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1188720"/>
            <a:ext cx="11826240" cy="5441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 your sheet, you are going to complete your own role in the wall. You can choose to complete it for either Detective Dog, Peter or Mr. Jones.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to include exciting adjectives and expanded noun phrases.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you have completed your sheet, you are going to write about your character.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Year 2: you need to write a few sentences describing the character including adjectives and conjunctions if you can.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Year 3: You need to write a short paragraph describing the character and how they are feeling.  Make sure you are including expanded noun phrases.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00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4EF80-1D14-4B90-A430-CE6B39042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22001" r="12964" b="3111"/>
          <a:stretch/>
        </p:blipFill>
        <p:spPr>
          <a:xfrm>
            <a:off x="46820" y="1828800"/>
            <a:ext cx="3376204" cy="4137384"/>
          </a:xfrm>
          <a:prstGeom prst="rect">
            <a:avLst/>
          </a:prstGeom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C59ACBFE-4A3D-4F27-BEC7-E153E735E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3333" r="15333"/>
          <a:stretch/>
        </p:blipFill>
        <p:spPr bwMode="auto">
          <a:xfrm>
            <a:off x="9054315" y="1874520"/>
            <a:ext cx="2869965" cy="45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560BC-7B7E-41BC-AB16-2726A7254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41" t="6283" r="12963" b="3112"/>
          <a:stretch/>
        </p:blipFill>
        <p:spPr>
          <a:xfrm rot="5400000">
            <a:off x="5064915" y="-1186609"/>
            <a:ext cx="2347509" cy="52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261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LO: To be able to create a character description using an image.  </vt:lpstr>
      <vt:lpstr>PowerPoint Presentation</vt:lpstr>
      <vt:lpstr>PowerPoint Presentation</vt:lpstr>
      <vt:lpstr>Role in the Wall </vt:lpstr>
      <vt:lpstr>Task: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Smith</dc:creator>
  <cp:lastModifiedBy>M Smith</cp:lastModifiedBy>
  <cp:revision>2</cp:revision>
  <dcterms:created xsi:type="dcterms:W3CDTF">2020-11-08T15:11:56Z</dcterms:created>
  <dcterms:modified xsi:type="dcterms:W3CDTF">2021-09-19T10:08:55Z</dcterms:modified>
</cp:coreProperties>
</file>