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56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492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73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383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82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00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52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311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102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744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27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09BC6-2160-4645-BEE3-4A98B1F5DB9C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7F784-3F7F-447A-B099-ADF015CFF1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053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883" y="2891117"/>
            <a:ext cx="11255187" cy="2985247"/>
          </a:xfrm>
        </p:spPr>
        <p:txBody>
          <a:bodyPr>
            <a:normAutofit lnSpcReduction="10000"/>
          </a:bodyPr>
          <a:lstStyle/>
          <a:p>
            <a:r>
              <a:rPr lang="en-GB" dirty="0" err="1"/>
              <a:t>Sandip</a:t>
            </a:r>
            <a:r>
              <a:rPr lang="en-GB" dirty="0"/>
              <a:t> spent three hours in the </a:t>
            </a:r>
            <a:r>
              <a:rPr lang="en-GB" dirty="0" smtClean="0"/>
              <a:t>library he </a:t>
            </a:r>
            <a:r>
              <a:rPr lang="en-GB" dirty="0"/>
              <a:t>couldn’t find the book he </a:t>
            </a:r>
            <a:r>
              <a:rPr lang="en-GB" dirty="0" smtClean="0"/>
              <a:t>wanted</a:t>
            </a:r>
          </a:p>
          <a:p>
            <a:endParaRPr lang="en-GB" dirty="0"/>
          </a:p>
          <a:p>
            <a:r>
              <a:rPr lang="en-GB" dirty="0"/>
              <a:t>Imogen missed the bus </a:t>
            </a:r>
            <a:r>
              <a:rPr lang="en-GB" dirty="0" smtClean="0"/>
              <a:t>she </a:t>
            </a:r>
            <a:r>
              <a:rPr lang="en-GB" dirty="0"/>
              <a:t>had to walk to town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Rohan had been saving his pocket </a:t>
            </a:r>
            <a:r>
              <a:rPr lang="en-GB" dirty="0" smtClean="0"/>
              <a:t>money he was </a:t>
            </a:r>
            <a:r>
              <a:rPr lang="en-GB" dirty="0"/>
              <a:t>hoping to buy a new </a:t>
            </a:r>
            <a:r>
              <a:rPr lang="en-GB" dirty="0" smtClean="0"/>
              <a:t>bike</a:t>
            </a:r>
          </a:p>
          <a:p>
            <a:endParaRPr lang="en-GB" dirty="0"/>
          </a:p>
          <a:p>
            <a:r>
              <a:rPr lang="en-GB" dirty="0"/>
              <a:t>It was a warm, sunny day </a:t>
            </a:r>
            <a:r>
              <a:rPr lang="en-GB" dirty="0" smtClean="0"/>
              <a:t>we </a:t>
            </a:r>
            <a:r>
              <a:rPr lang="en-GB" dirty="0"/>
              <a:t>spent the afternoon in the park</a:t>
            </a:r>
          </a:p>
          <a:p>
            <a:endParaRPr lang="en-GB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943966"/>
              </p:ext>
            </p:extLst>
          </p:nvPr>
        </p:nvGraphicFramePr>
        <p:xfrm>
          <a:off x="616227" y="630010"/>
          <a:ext cx="5764694" cy="1572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721">
                  <a:extLst>
                    <a:ext uri="{9D8B030D-6E8A-4147-A177-3AD203B41FA5}">
                      <a16:colId xmlns:a16="http://schemas.microsoft.com/office/drawing/2014/main" val="2787352188"/>
                    </a:ext>
                  </a:extLst>
                </a:gridCol>
                <a:gridCol w="5089402">
                  <a:extLst>
                    <a:ext uri="{9D8B030D-6E8A-4147-A177-3AD203B41FA5}">
                      <a16:colId xmlns:a16="http://schemas.microsoft.com/office/drawing/2014/main" val="896946566"/>
                    </a:ext>
                  </a:extLst>
                </a:gridCol>
                <a:gridCol w="466571">
                  <a:extLst>
                    <a:ext uri="{9D8B030D-6E8A-4147-A177-3AD203B41FA5}">
                      <a16:colId xmlns:a16="http://schemas.microsoft.com/office/drawing/2014/main" val="2160523260"/>
                    </a:ext>
                  </a:extLst>
                </a:gridCol>
              </a:tblGrid>
              <a:tr h="222412">
                <a:tc>
                  <a:txBody>
                    <a:bodyPr/>
                    <a:lstStyle/>
                    <a:p>
                      <a:pPr marR="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 b="0">
                          <a:effectLst/>
                        </a:rPr>
                        <a:t>P</a:t>
                      </a:r>
                      <a:endParaRPr lang="en-GB" sz="105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0" dirty="0">
                          <a:effectLst/>
                        </a:rPr>
                        <a:t>Success Criteria</a:t>
                      </a:r>
                      <a:endParaRPr lang="en-GB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71643"/>
                  </a:ext>
                </a:extLst>
              </a:tr>
              <a:tr h="401283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use the inverted pyramid of journalism to complete my report.    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6820723"/>
                  </a:ext>
                </a:extLst>
              </a:tr>
              <a:tr h="294195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can ensure I have used formal language. 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9387650"/>
                  </a:ext>
                </a:extLst>
              </a:tr>
              <a:tr h="22893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Could: </a:t>
                      </a:r>
                      <a:r>
                        <a:rPr lang="en-US" sz="1400">
                          <a:effectLst/>
                        </a:rPr>
                        <a:t>I can improve my punctuation and sentence structure.      </a:t>
                      </a:r>
                      <a:endParaRPr lang="en-GB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120053"/>
                  </a:ext>
                </a:extLst>
              </a:tr>
              <a:tr h="340197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correctly use a semicolon in my report.  .         </a:t>
                      </a:r>
                      <a:endParaRPr lang="en-GB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6709125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5267" y="306681"/>
            <a:ext cx="563647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write using the features of a news article.</a:t>
            </a:r>
            <a:r>
              <a:rPr kumimoji="0" lang="en-GB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25.11.21</a:t>
            </a:r>
            <a:endParaRPr kumimoji="0" lang="en-GB" alt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1105" y="632011"/>
            <a:ext cx="50560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Use a semicolon, full stop or coordinating conjunction to complete the sentences below. 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94544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787" y="0"/>
            <a:ext cx="10515600" cy="1530910"/>
          </a:xfrm>
        </p:spPr>
        <p:txBody>
          <a:bodyPr>
            <a:normAutofit/>
          </a:bodyPr>
          <a:lstStyle/>
          <a:p>
            <a:r>
              <a:rPr lang="en-GB" dirty="0" smtClean="0"/>
              <a:t>This lesson we will be completing our reports.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4788" y="1210234"/>
            <a:ext cx="10515600" cy="414645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are the key features of journalistic writing we will need to include? </a:t>
            </a:r>
            <a:endParaRPr lang="en-GB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 rotWithShape="1">
          <a:blip r:embed="rId2"/>
          <a:srcRect l="24598" t="19296" r="30225" b="8212"/>
          <a:stretch/>
        </p:blipFill>
        <p:spPr>
          <a:xfrm>
            <a:off x="261769" y="2261491"/>
            <a:ext cx="5076713" cy="44082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95681" y="1963271"/>
            <a:ext cx="57284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Try to make absolutely sure you are using the passive voice most of the time. </a:t>
            </a:r>
          </a:p>
          <a:p>
            <a:endParaRPr lang="en-GB" sz="2400" dirty="0"/>
          </a:p>
          <a:p>
            <a:r>
              <a:rPr lang="en-GB" sz="2400" dirty="0" smtClean="0"/>
              <a:t>e.g. pigs were seen soaring over the church steeple by Reverend Jones. </a:t>
            </a:r>
          </a:p>
          <a:p>
            <a:endParaRPr lang="en-GB" sz="2400" dirty="0"/>
          </a:p>
          <a:p>
            <a:r>
              <a:rPr lang="en-GB" sz="2400" dirty="0" smtClean="0"/>
              <a:t>Not</a:t>
            </a:r>
          </a:p>
          <a:p>
            <a:endParaRPr lang="en-GB" sz="2400" dirty="0"/>
          </a:p>
          <a:p>
            <a:r>
              <a:rPr lang="en-GB" sz="2400" dirty="0" smtClean="0"/>
              <a:t>Father Jones saw…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3458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Ensure you have included your most important information in your opening paragraph. 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25671" cy="382214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Then fill in more of the ‘nice to know’ details in the rest of the story.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Include details of the witnesses, and explain what they saw using reported speech.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2" descr="What Comes Around, Goes Around – The Inverted Pyramid&amp;#39;s Popularity Soars in  a Digital Age – SchoolJournalism.or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1759" y="1506071"/>
            <a:ext cx="5730241" cy="4063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811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the concluding paragraph, bring the story up to the present day.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4975"/>
            <a:ext cx="10515600" cy="4011987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happened next? </a:t>
            </a:r>
          </a:p>
          <a:p>
            <a:pPr marL="0" indent="0">
              <a:buNone/>
            </a:pPr>
            <a:r>
              <a:rPr lang="en-GB" dirty="0" smtClean="0"/>
              <a:t>What are the authorities doing now?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5965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13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2957</TotalTime>
  <Words>268</Words>
  <Application>Microsoft Office PowerPoint</Application>
  <PresentationFormat>Widescreen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This lesson we will be completing our reports. </vt:lpstr>
      <vt:lpstr>Ensure you have included your most important information in your opening paragraph. </vt:lpstr>
      <vt:lpstr>In the concluding paragraph, bring the story up to the present day.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Duncan</dc:creator>
  <cp:lastModifiedBy>Katy Duncan</cp:lastModifiedBy>
  <cp:revision>12</cp:revision>
  <dcterms:created xsi:type="dcterms:W3CDTF">2021-11-18T18:55:54Z</dcterms:created>
  <dcterms:modified xsi:type="dcterms:W3CDTF">2021-11-20T20:13:09Z</dcterms:modified>
</cp:coreProperties>
</file>