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89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3CA3-DE6A-4701-BA64-B9345B717C8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9EE4-7397-4248-A93E-78FA5DF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g3bsk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Types of sentences - Year 1 - P2 - English - Home Learning with BBC Bitesize - BBC Bitesize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19EE4-7397-4248-A93E-78FA5DFF4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7115-87FD-4E9F-A451-BA50F555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F7A1D-8035-4705-98DC-0265C4BE7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D94F-968D-4D1A-93B0-0D70E303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52DA-8431-4C1B-9EE4-5B938F38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14A7-DE2E-45EA-A98E-3BCF3EE7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B679-3DE5-4FE0-88AD-2E444779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E12EF-A2DF-4C1E-BABC-04F129166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28A1-2144-47BB-8A5E-6C50DBE9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3A18-4F04-457D-B55C-50CE256D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D359D-380F-45BD-9961-C10BEA6D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E1AB8-CDA5-47B1-A972-14ECD8A4F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F9F78-8B5D-4C93-AAC7-3F78C0E8E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970D-F06E-45FF-8AD5-AFED227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83806-429C-41AC-A8E5-D4C8B370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3DE61-E272-436B-B6DB-BB77B98A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AE27-A5CF-43F1-B33E-64E10DC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2EA2-DE66-447C-9F76-3A7976DA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E7DD-FCBE-4869-BB03-49769DAB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B6E7D-7EB9-4533-9505-A14DAB8F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1A13-718B-4F93-ABC7-92497234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EDED-3C1D-4372-B90A-402D7B85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B57D-0C9B-43F9-A7D7-53922C74D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1FE7-B10E-4B12-AAD7-4E67F952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0B77B-8710-4B76-8B7E-DA1E380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59ED-2130-4A01-9B14-B95235A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1175-D3E3-4F70-96D7-D9C4B41A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569D-FC4D-4960-9860-5687D6CEB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35E00-B2B6-4D8D-8BD3-F33046AC9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302DB-5B4A-4A70-A1D0-5BACF16C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86B0-9696-4F22-AB07-DD4A9C7A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6A5F8-6D98-4216-B293-41E122FE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4711-181B-4636-88BD-BC23BF61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8D322-4B6C-4CF9-B971-4A0CA603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29250-C064-46D2-A80A-8D7BFA8E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C0AE-E308-4289-B498-9F6B8C5B9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940FC-6D40-4E6F-A609-682D5F8D8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0DB62-05A1-4475-9EDC-E73F88A9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5A14F-E2CE-46BF-8F63-56C4B32C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9F440-C60E-42E1-949D-81307895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2461-6F55-4A08-B897-E1D3B9BB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EE037-6ECB-4CEE-BBC4-7CCE54DC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B7B4D-81B5-4707-955C-3F5BAC71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184D-F5AE-4495-824F-4B00D311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48116-2240-4529-87CC-9DFD4988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04740-5FE5-47D9-BAC7-B9FB23B1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742F-016D-40AE-AF04-5E87F7C1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0A75-A9ED-4F61-9B10-2631151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7534-2D89-4934-A56C-0774078B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C4C5-1233-4356-B81E-ACF5E9B6E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86B2-BE5D-450E-A906-88AF0EAE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6096-275F-481B-AE70-39E5EE39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79043-D47D-467A-9F15-4630AD4F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62DF-31BE-484D-B4D2-A0E273FB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6F7C9-87C6-488C-BA16-360E93BAA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64228-9F40-4B50-A545-1594EB5D5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ED5AB-6C04-405E-AD06-50660ECB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9B42A-860D-4394-8403-4E24910B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F63E5-1FB6-4644-8DEE-D464ED00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922F3-504D-4D60-A2BA-AD7EEE9E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2FB5-38B8-42EA-B161-9C007743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01C2-14B5-4906-9A36-A80577FB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2222-8876-41E2-90DB-25C4B5C08BF5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F575-8DCC-489B-8F1E-5AE01A47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7B182-3A61-4D1E-9335-16A0AE91E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5CFE-CE18-4888-B89D-8A68A28C1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647" y="2269734"/>
            <a:ext cx="5611178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Jeremy Strong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FDFD0-FAB2-44E7-A4DE-7CC41FABB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4645" y="5236668"/>
            <a:ext cx="5611177" cy="1147863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Lesson 4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1D89BC2-4DC0-4BC4-B800-544764B73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r="-1" b="78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5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8DDC-DE03-4ACC-A3FD-DE6A1CFB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6205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LO: To use The Hundred-Mile-an-Hour Dog to focus on sentence types.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8CDD-F586-40FA-A9EB-9EAA9551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understand the different types of sentences.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identify which sentence types Jeremy Strong uses in his writing.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 can write a variety of sentence types about the story. 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5C88-87ED-44A6-85D7-3BBEA6BB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latin typeface="Comic Sans MS" panose="030F0702030302020204" pitchFamily="66" charset="0"/>
              </a:rPr>
              <a:t>Statement sentences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E5C2-3F95-431F-B84B-30D38C2E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4904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Statements are the most common type of sentence. They tell the reader a fact or idea about a single topic. These sentences usually end with a full stop. For example: The cat walked over to the house.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C2E78-AA21-47F1-A1CB-2363780C1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1" t="29353" r="25272" b="18388"/>
          <a:stretch/>
        </p:blipFill>
        <p:spPr>
          <a:xfrm>
            <a:off x="5242644" y="1690688"/>
            <a:ext cx="6563403" cy="38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A023-89FA-49A9-914A-0D7497C7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latin typeface="Comic Sans MS" panose="030F0702030302020204" pitchFamily="66" charset="0"/>
              </a:rPr>
              <a:t>Command sentences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65AA-9339-4AD1-A112-C0B6093F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Command sentences are used when you are telling someone to do something. Because they are telling someone to do something, they usually start with a bossy verb. For example: Fetch me some biscuits.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C7C11-DAE7-48BF-975E-8A5B7E4E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0" t="24652" r="24430" b="22869"/>
          <a:stretch/>
        </p:blipFill>
        <p:spPr>
          <a:xfrm>
            <a:off x="5000262" y="1690688"/>
            <a:ext cx="6871815" cy="38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8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5039-39AF-40D2-9DA5-D4F566F1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latin typeface="Comic Sans MS" panose="030F0702030302020204" pitchFamily="66" charset="0"/>
              </a:rPr>
              <a:t>Question sentences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3491-4C73-42BE-9A1E-95188B1A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2453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These sentences always end with a question mark. They might start with who, what, where, when, why or how.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F028A-074B-4A04-BDC2-2F92F4B4A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64" t="12489" r="25570" b="33502"/>
          <a:stretch/>
        </p:blipFill>
        <p:spPr>
          <a:xfrm>
            <a:off x="5486401" y="1690688"/>
            <a:ext cx="6250330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61A6-F880-436D-AB1F-C82E4916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31F20"/>
                </a:solidFill>
                <a:latin typeface="Comic Sans MS" panose="030F0702030302020204" pitchFamily="66" charset="0"/>
              </a:rPr>
              <a:t>Exclamation sentences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8D3B-511C-449A-B561-5E28E21E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6154" cy="4351338"/>
          </a:xfrm>
        </p:spPr>
        <p:txBody>
          <a:bodyPr/>
          <a:lstStyle/>
          <a:p>
            <a:pPr marL="0" indent="0" algn="l" rtl="0" fontAlgn="t">
              <a:buNone/>
            </a:pPr>
            <a:r>
              <a:rPr lang="en-US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These sentences always end with an exclamation mark. They also always start with the words 'how' or 'what'. For example: What a wonderful day!</a:t>
            </a:r>
          </a:p>
          <a:p>
            <a:pPr marL="0" indent="0">
              <a:buNone/>
            </a:pPr>
            <a:br>
              <a:rPr lang="en-US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F8221-790E-4BCE-93A7-0329AFE30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4" t="31392" r="24241" b="16456"/>
          <a:stretch/>
        </p:blipFill>
        <p:spPr>
          <a:xfrm>
            <a:off x="5324354" y="1825625"/>
            <a:ext cx="6366075" cy="35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899A-2D68-4BC0-8F70-7C4F15B5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Activity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0DEB-4B2B-4182-B592-79912C5F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Read through Chapter 4 of The Hundred-Mile-An-Hour Dog with 1 copy in each pair.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your pair, yo</a:t>
            </a:r>
            <a:r>
              <a:rPr lang="en-GB" sz="3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 need </a:t>
            </a: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 different coloured highlighters. Every time we see a question or exclamation sentence, highlight it.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Questions in one colour, exclamations in another colour. </a:t>
            </a: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3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400B-EF8C-4A3D-994D-1DF2B7A5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Activity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90AAB-24A9-461C-BB40-6322AD99C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Can you write 2 of each different types of sentences about the Chapter that we have just read.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e.g.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– Trevor might lose a bet with Charlie.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Command – 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Sit down streaker. 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Question – 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will Trevor have to do if he loses the bet?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Exclamation –</a:t>
            </a: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Streaker is so fast!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11D0BF-0C91-46D3-BED4-956AA8B1A8E8}"/>
</file>

<file path=customXml/itemProps2.xml><?xml version="1.0" encoding="utf-8"?>
<ds:datastoreItem xmlns:ds="http://schemas.openxmlformats.org/officeDocument/2006/customXml" ds:itemID="{3EAB00C0-D02D-4A17-8C09-BAA7E31FA67F}"/>
</file>

<file path=customXml/itemProps3.xml><?xml version="1.0" encoding="utf-8"?>
<ds:datastoreItem xmlns:ds="http://schemas.openxmlformats.org/officeDocument/2006/customXml" ds:itemID="{2B478E3A-FC53-4BEF-BF81-D80EF724BD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Jeremy Strong</vt:lpstr>
      <vt:lpstr>LO: To use The Hundred-Mile-an-Hour Dog to focus on sentence types.</vt:lpstr>
      <vt:lpstr>Statement sentences</vt:lpstr>
      <vt:lpstr>Command sentences</vt:lpstr>
      <vt:lpstr>Question sentences</vt:lpstr>
      <vt:lpstr>Exclamation sentences</vt:lpstr>
      <vt:lpstr>Activity 1:</vt:lpstr>
      <vt:lpstr>Activity 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Jeremy Strong</dc:title>
  <dc:creator>A Chhibber</dc:creator>
  <cp:lastModifiedBy>A Chhibber</cp:lastModifiedBy>
  <cp:revision>29</cp:revision>
  <dcterms:created xsi:type="dcterms:W3CDTF">2021-10-28T20:01:42Z</dcterms:created>
  <dcterms:modified xsi:type="dcterms:W3CDTF">2021-11-04T13:46:50Z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