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81" r:id="rId4"/>
    <p:sldId id="283" r:id="rId5"/>
    <p:sldId id="282" r:id="rId6"/>
    <p:sldId id="284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85302" autoAdjust="0"/>
  </p:normalViewPr>
  <p:slideViewPr>
    <p:cSldViewPr snapToGrid="0">
      <p:cViewPr varScale="1">
        <p:scale>
          <a:sx n="73" d="100"/>
          <a:sy n="73" d="100"/>
        </p:scale>
        <p:origin x="9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0DFE5-C9BC-4E5F-92BA-7449FA1FAF17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A47A6-B77F-4E23-B4C3-2783B293A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8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chn a sheet in their pair and ask them to add speech marks.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A47A6-B77F-4E23-B4C3-2783B293AF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44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A47A6-B77F-4E23-B4C3-2783B293AF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3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613F-6254-424A-8746-9B541284E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C8291-9D0E-40B9-B544-8F588B7B8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9810F-C03F-4DE4-A760-1AB8F602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CB8A9-6222-4F6B-B833-A7D06860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5562F-75F8-47AC-886C-CE2726D4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4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F593-FD5F-479C-8D68-8DA6AA16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104E1-F46C-466B-8C13-2BDEBCB2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A9374-4F2B-4FF1-97AF-3009CB5CA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41E7F-4794-4AE2-9883-07C22264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F6E1B-FE4E-480C-B85D-03AFD7BF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8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EC1A05-103F-4921-BA21-F980F7EEF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8E2C7-D825-48B5-A1B6-ADE6F0029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31EA6-D0E5-4C8B-8F16-A3C59138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C99B4-80AC-478F-B077-C7F5B347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5537D-8D45-4F0E-8386-5E65E2D87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8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922B-354A-4B8E-93C9-2C8B783A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C213-DCBA-4E16-8642-358C966D6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02485-E42F-4E39-B839-9D2DA245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8D77D-C110-43F6-84C1-79AE61BB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0FB12-3B89-4703-BBD7-63F7D2F9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6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3F3F-8D9B-4A03-9EAD-8A47276E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44493-3278-450F-8F6D-9C8B137FF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20765-FEB8-4FF2-B13E-677173FAF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54429-A2A7-4466-A582-C7ABDB89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09E9D-16B1-488C-A6F2-E072BC7F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0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ED82-B7E4-45ED-9245-7F4A46C1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8548A-EBFB-471D-9687-CA4109771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9966A-1B97-4067-8BE4-FAFE83DB0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3CA66-03FB-46A5-91BE-F9CD394D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81389-35F6-46A2-A650-F8CBC863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0CCCE-9DB3-4269-900E-6C90023C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3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26B6-C86D-40F5-A817-12018EEE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17C6A-332B-4BC9-A6D4-739C0648A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487AE-4862-4AB3-A434-9E35A9917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A0626D-05A0-44E3-BF42-D8038F176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83287-4764-4B07-A646-EF5F73FF0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0CC58-D09C-4C45-BC04-5E955417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5CA3E-07C7-4554-8F80-7382EBA2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020FF3-2862-48CD-9C15-6C1F01B9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6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247C-01C3-490B-A6BA-289EFC0B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74024-156C-4EF7-B61A-86B4C204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2921A-EF02-46B0-A050-EDFF9B61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5D0EA-C259-4D03-9D9E-01304EE9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1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F3888-9E7B-469D-ABB0-F0316A56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AAB60-8208-4B28-A708-CE5397B7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9F504-ADA7-440E-BA00-46F964BF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7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BEB6-2738-43D8-9A6C-CBBCBF21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F35AB-0797-49AA-BBD5-50AED36CA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C48F8-321C-4D44-BBD3-EF3969AAF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17D60-1F85-4568-8DC8-D341A11B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B9AC4-46BB-4B4C-88C1-9A1E5C26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3D288-E094-4CB8-9574-A22120CC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3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68B7-3AC1-477F-90D1-E34CBDC0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FFA38-1DB8-4A32-A16A-EA6605FDA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FCACC-52C1-43DC-BC44-406035E1F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BFA7E-6764-406B-AE81-AB78573F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0B44D-590A-42D1-9D6C-38A39F02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EC44F-A072-46CE-A7A5-080C8D91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3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A40FF-A45D-469F-BBBB-3212EA69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72ADC-D045-4EA1-9102-54E1CC13A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AAE3-09CC-48E6-B911-2AFF3ABD5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E52B7-66D1-4992-8DCE-883FA985A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1921B-A96D-490C-BD6B-423FCC38F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0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extLst>
              <a:ext uri="{FF2B5EF4-FFF2-40B4-BE49-F238E27FC236}">
                <a16:creationId xmlns:a16="http://schemas.microsoft.com/office/drawing/2014/main" id="{4CA8FFD8-FB49-4AF9-A51A-5519523AA3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r="-1" b="2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314FD2-EC6D-4A3D-8C95-FBAD3572A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Aesop’s Fables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FF836-5AFF-49B8-BDD0-47FB6707C3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Lesson 7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7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F452-1652-4FC7-8DF1-78BC31360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796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en-GB" sz="4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YR2 LO: To write my own Aesop inspired fable. </a:t>
            </a:r>
            <a:endParaRPr lang="en-GB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F263-51B0-483B-8DFC-92FE2C777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Comic Sans MS" panose="030F0702030302020204" pitchFamily="66" charset="0"/>
              <a:buChar char="-"/>
              <a:tabLst>
                <a:tab pos="590550" algn="l"/>
              </a:tabLs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include a moral for my reader to learn.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omic Sans MS" panose="030F0702030302020204" pitchFamily="66" charset="0"/>
              <a:buChar char="-"/>
              <a:tabLst>
                <a:tab pos="590550" algn="l"/>
              </a:tabLs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include phrases to show my characters personality.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Comic Sans MS" panose="030F0702030302020204" pitchFamily="66" charset="0"/>
              <a:buChar char="-"/>
              <a:tabLst>
                <a:tab pos="590550" algn="l"/>
              </a:tabLs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follow the structure of my plan.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F452-1652-4FC7-8DF1-78BC31360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796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en-GB" sz="4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YR3 LO: To write my own Aesop inspired fable.</a:t>
            </a:r>
            <a:endParaRPr lang="en-GB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F263-51B0-483B-8DFC-92FE2C777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Comic Sans MS" panose="030F0702030302020204" pitchFamily="66" charset="0"/>
              <a:buChar char="-"/>
              <a:tabLst>
                <a:tab pos="590550" algn="l"/>
              </a:tabLs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include a moral in my writing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omic Sans MS" panose="030F0702030302020204" pitchFamily="66" charset="0"/>
              <a:buChar char="-"/>
              <a:tabLst>
                <a:tab pos="590550" algn="l"/>
              </a:tabLs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include phrases to show my characters personality.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omic Sans MS" panose="030F0702030302020204" pitchFamily="66" charset="0"/>
              <a:buChar char="-"/>
              <a:tabLst>
                <a:tab pos="590550" algn="l"/>
              </a:tabLs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include speech marks.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Comic Sans MS" panose="030F0702030302020204" pitchFamily="66" charset="0"/>
              <a:buChar char="-"/>
              <a:tabLst>
                <a:tab pos="590550" algn="l"/>
              </a:tabLs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follow the structure of my plan. 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9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13FAB-756B-4F6E-BF16-1A769660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Starter: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9317E-8B75-495A-AC62-D9D46CFDB1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21763" r="25776" b="5324"/>
          <a:stretch/>
        </p:blipFill>
        <p:spPr>
          <a:xfrm>
            <a:off x="3026978" y="1492468"/>
            <a:ext cx="6022429" cy="50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6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80C3F-C7CE-4CDC-BBF3-217F660E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Writing expectations: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01693-1242-4AFE-B604-B52AF4EDE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A fable is a short story. Your story will be in between 1 and 1 ½ pages long. </a:t>
            </a:r>
            <a:endParaRPr lang="en-GB" sz="2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Your story will have a clear start where you introduce the characters, a clear ending where the character learns a lesson.</a:t>
            </a: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Your story will have one problem or competition.</a:t>
            </a:r>
          </a:p>
          <a:p>
            <a:pPr marL="0" indent="0">
              <a:buNone/>
            </a:pPr>
            <a:endParaRPr lang="en-GB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Let’s c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reate a whole class word bank of language we might need. These words should not be spelt wrong.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0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3E542-546E-4F19-AFEC-F7247ABB4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Word bank: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3C86E-F81F-41F4-9C7B-9398D63CD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42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6A79A-AE22-4B49-A70F-6F6737FC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Your task: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6D86-C021-4C46-83C3-076095685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13" y="187817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Verbally scaffolded independent writing.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Give </a:t>
            </a:r>
            <a:r>
              <a:rPr lang="en-GB" sz="18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chn</a:t>
            </a: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time to complete each section making sure they don’t move on from each section too quickly.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Chn</a:t>
            </a: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to start by introducing characters: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e.g. Once there lived two animals who lived in a forest. One was a mouse and one was a lion. The lion was very rude and all the other animals were scared of him.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Chn</a:t>
            </a: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then to explain problem or competition.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Chn</a:t>
            </a: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to explain solution.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Chn</a:t>
            </a: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to end the story with the lesson the ‘bad’ character learns. </a:t>
            </a:r>
            <a:endParaRPr lang="en-GB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7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FB3F92-4137-461A-BCA1-FE59126454BE}"/>
</file>

<file path=customXml/itemProps2.xml><?xml version="1.0" encoding="utf-8"?>
<ds:datastoreItem xmlns:ds="http://schemas.openxmlformats.org/officeDocument/2006/customXml" ds:itemID="{16336AF9-966E-4D7F-907C-9DC2C86FD382}"/>
</file>

<file path=customXml/itemProps3.xml><?xml version="1.0" encoding="utf-8"?>
<ds:datastoreItem xmlns:ds="http://schemas.openxmlformats.org/officeDocument/2006/customXml" ds:itemID="{50203EDE-D556-4525-B75A-3237828D4CE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290</Words>
  <Application>Microsoft Office PowerPoint</Application>
  <PresentationFormat>Widescreen</PresentationFormat>
  <Paragraphs>32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Aesop’s Fables</vt:lpstr>
      <vt:lpstr>YR2 LO: To write my own Aesop inspired fable. </vt:lpstr>
      <vt:lpstr>YR3 LO: To write my own Aesop inspired fable.</vt:lpstr>
      <vt:lpstr>Starter:</vt:lpstr>
      <vt:lpstr>Writing expectations:</vt:lpstr>
      <vt:lpstr>Word bank:</vt:lpstr>
      <vt:lpstr>Your task: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Aesop’s Fables</dc:title>
  <dc:creator>A Chhibber</dc:creator>
  <cp:lastModifiedBy>A Chhibber</cp:lastModifiedBy>
  <cp:revision>48</cp:revision>
  <dcterms:created xsi:type="dcterms:W3CDTF">2022-01-22T18:03:13Z</dcterms:created>
  <dcterms:modified xsi:type="dcterms:W3CDTF">2022-02-01T15:59:58Z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