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9/28/2021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9/28/2021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9/28/2021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9/28/2021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Exciting Writing Edit</a:t>
            </a:r>
          </a:p>
        </p:txBody>
      </p:sp>
      <p:sp>
        <p:nvSpPr>
          <p:cNvPr id="7" name="Subtitle 6">
            <a:extLst>
              <a:ext uri="{FF2B5EF4-FFF2-40B4-BE49-F238E27FC236}">
                <a16:creationId xmlns:a16="http://schemas.microsoft.com/office/drawing/2014/main" id="{3C6E5AC6-5194-410A-8FF3-C645FE46354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71336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1F2B6A-25F7-5140-B5C4-8D89969200FC}"/>
              </a:ext>
            </a:extLst>
          </p:cNvPr>
          <p:cNvSpPr>
            <a:spLocks noGrp="1"/>
          </p:cNvSpPr>
          <p:nvPr>
            <p:ph type="title"/>
          </p:nvPr>
        </p:nvSpPr>
        <p:spPr>
          <a:xfrm>
            <a:off x="8191925" y="2453268"/>
            <a:ext cx="3352375" cy="1939119"/>
          </a:xfrm>
        </p:spPr>
        <p:txBody>
          <a:bodyPr vert="horz" lIns="91440" tIns="45720" rIns="91440" bIns="45720" rtlCol="0" anchor="b">
            <a:noAutofit/>
          </a:bodyPr>
          <a:lstStyle/>
          <a:p>
            <a:r>
              <a:rPr lang="en-US" sz="1800" b="0" i="0" kern="1200" dirty="0">
                <a:solidFill>
                  <a:srgbClr val="EBEBEB"/>
                </a:solidFill>
                <a:latin typeface="+mj-lt"/>
                <a:ea typeface="+mj-ea"/>
                <a:cs typeface="+mj-cs"/>
              </a:rPr>
              <a:t>Year 2 – capital letters, full stops, exclamation marks, question marks. </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Year 3 – as above </a:t>
            </a:r>
            <a:r>
              <a:rPr lang="en-US" sz="1800" dirty="0">
                <a:solidFill>
                  <a:srgbClr val="EBEBEB"/>
                </a:solidFill>
              </a:rPr>
              <a:t>and commas for a list, apostrophes for contracted words and possession. </a:t>
            </a:r>
            <a:endParaRPr lang="en-US" sz="18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Icon&#10;&#10;Description automatically generated">
            <a:extLst>
              <a:ext uri="{FF2B5EF4-FFF2-40B4-BE49-F238E27FC236}">
                <a16:creationId xmlns:a16="http://schemas.microsoft.com/office/drawing/2014/main" id="{227F5A4D-2F01-B442-93A2-5CF777A1196D}"/>
              </a:ext>
            </a:extLst>
          </p:cNvPr>
          <p:cNvPicPr>
            <a:picLocks noChangeAspect="1"/>
          </p:cNvPicPr>
          <p:nvPr/>
        </p:nvPicPr>
        <p:blipFill>
          <a:blip r:embed="rId6"/>
          <a:stretch>
            <a:fillRect/>
          </a:stretch>
        </p:blipFill>
        <p:spPr>
          <a:xfrm>
            <a:off x="643854" y="1218359"/>
            <a:ext cx="6270662" cy="4420816"/>
          </a:xfrm>
          <a:prstGeom prst="rect">
            <a:avLst/>
          </a:prstGeom>
          <a:effectLst/>
        </p:spPr>
      </p:pic>
    </p:spTree>
    <p:extLst>
      <p:ext uri="{BB962C8B-B14F-4D97-AF65-F5344CB8AC3E}">
        <p14:creationId xmlns:p14="http://schemas.microsoft.com/office/powerpoint/2010/main" val="10578244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9"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0"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1"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2"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3"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F1BC0E-1C9D-7B45-BB32-0CB094CBDCDD}"/>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800" b="0" i="0" kern="1200" dirty="0">
                <a:solidFill>
                  <a:srgbClr val="EBEBEB"/>
                </a:solidFill>
                <a:latin typeface="+mj-lt"/>
                <a:ea typeface="+mj-ea"/>
                <a:cs typeface="+mj-cs"/>
              </a:rPr>
              <a:t>Make sure that all of the high frequency words you know are spelt correctly.</a:t>
            </a:r>
            <a:br>
              <a:rPr lang="en-US" sz="1800" b="0" i="0" kern="1200" dirty="0">
                <a:solidFill>
                  <a:srgbClr val="EBEBEB"/>
                </a:solidFill>
                <a:latin typeface="+mj-lt"/>
                <a:ea typeface="+mj-ea"/>
                <a:cs typeface="+mj-cs"/>
              </a:rPr>
            </a:br>
            <a:br>
              <a:rPr lang="en-US" sz="1800" b="0" i="0" kern="1200" dirty="0">
                <a:solidFill>
                  <a:srgbClr val="EBEBEB"/>
                </a:solidFill>
                <a:latin typeface="+mj-lt"/>
                <a:ea typeface="+mj-ea"/>
                <a:cs typeface="+mj-cs"/>
              </a:rPr>
            </a:br>
            <a:r>
              <a:rPr lang="en-US" sz="1800" b="0" i="0" kern="1200" dirty="0">
                <a:solidFill>
                  <a:srgbClr val="EBEBEB"/>
                </a:solidFill>
                <a:latin typeface="+mj-lt"/>
                <a:ea typeface="+mj-ea"/>
                <a:cs typeface="+mj-cs"/>
              </a:rPr>
              <a:t>What about the words that were on our word bank we created?  </a:t>
            </a:r>
          </a:p>
        </p:txBody>
      </p:sp>
      <p:sp>
        <p:nvSpPr>
          <p:cNvPr id="3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36"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a:extLst>
              <a:ext uri="{FF2B5EF4-FFF2-40B4-BE49-F238E27FC236}">
                <a16:creationId xmlns:a16="http://schemas.microsoft.com/office/drawing/2014/main" id="{2C1C8C0A-917B-274D-B38C-09DF1ED9C994}"/>
              </a:ext>
            </a:extLst>
          </p:cNvPr>
          <p:cNvPicPr>
            <a:picLocks noChangeAspect="1"/>
          </p:cNvPicPr>
          <p:nvPr/>
        </p:nvPicPr>
        <p:blipFill>
          <a:blip r:embed="rId6"/>
          <a:stretch>
            <a:fillRect/>
          </a:stretch>
        </p:blipFill>
        <p:spPr>
          <a:xfrm>
            <a:off x="643854" y="1241874"/>
            <a:ext cx="6270662" cy="4373786"/>
          </a:xfrm>
          <a:prstGeom prst="rect">
            <a:avLst/>
          </a:prstGeom>
          <a:effectLst/>
        </p:spPr>
      </p:pic>
    </p:spTree>
    <p:extLst>
      <p:ext uri="{BB962C8B-B14F-4D97-AF65-F5344CB8AC3E}">
        <p14:creationId xmlns:p14="http://schemas.microsoft.com/office/powerpoint/2010/main" val="3304034206"/>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1600" b="0" i="0" kern="1200" dirty="0">
                <a:solidFill>
                  <a:srgbClr val="EBEBEB"/>
                </a:solidFill>
                <a:latin typeface="+mj-lt"/>
                <a:ea typeface="+mj-ea"/>
                <a:cs typeface="+mj-cs"/>
              </a:rPr>
              <a:t>Take a few minutes to check your handwriting.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 If you are joining your handwriting, is it neat?  </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all your letters formed correctly?</a:t>
            </a:r>
            <a:br>
              <a:rPr lang="en-US" sz="1600" b="0" i="0" kern="1200" dirty="0">
                <a:solidFill>
                  <a:srgbClr val="EBEBEB"/>
                </a:solidFill>
                <a:latin typeface="+mj-lt"/>
                <a:ea typeface="+mj-ea"/>
                <a:cs typeface="+mj-cs"/>
              </a:rPr>
            </a:br>
            <a:br>
              <a:rPr lang="en-US" sz="1600" b="0" i="0" kern="1200" dirty="0">
                <a:solidFill>
                  <a:srgbClr val="EBEBEB"/>
                </a:solidFill>
                <a:latin typeface="+mj-lt"/>
                <a:ea typeface="+mj-ea"/>
                <a:cs typeface="+mj-cs"/>
              </a:rPr>
            </a:br>
            <a:r>
              <a:rPr lang="en-US" sz="1600" b="0" i="0" kern="1200" dirty="0">
                <a:solidFill>
                  <a:srgbClr val="EBEBEB"/>
                </a:solidFill>
                <a:latin typeface="+mj-lt"/>
                <a:ea typeface="+mj-ea"/>
                <a:cs typeface="+mj-cs"/>
              </a:rPr>
              <a:t>Are they sitting in the right place on or under the line?  </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Text&#10;&#10;Description automatically generated">
            <a:extLst>
              <a:ext uri="{FF2B5EF4-FFF2-40B4-BE49-F238E27FC236}">
                <a16:creationId xmlns:a16="http://schemas.microsoft.com/office/drawing/2014/main" id="{AE79EE94-C815-684B-AD42-C4EF3BD30DC7}"/>
              </a:ext>
            </a:extLst>
          </p:cNvPr>
          <p:cNvPicPr>
            <a:picLocks noChangeAspect="1"/>
          </p:cNvPicPr>
          <p:nvPr/>
        </p:nvPicPr>
        <p:blipFill>
          <a:blip r:embed="rId6"/>
          <a:stretch>
            <a:fillRect/>
          </a:stretch>
        </p:blipFill>
        <p:spPr>
          <a:xfrm>
            <a:off x="643854" y="1210521"/>
            <a:ext cx="6270662" cy="4436493"/>
          </a:xfrm>
          <a:prstGeom prst="rect">
            <a:avLst/>
          </a:prstGeom>
          <a:effectLst/>
        </p:spPr>
      </p:pic>
    </p:spTree>
    <p:extLst>
      <p:ext uri="{BB962C8B-B14F-4D97-AF65-F5344CB8AC3E}">
        <p14:creationId xmlns:p14="http://schemas.microsoft.com/office/powerpoint/2010/main" val="4201488647"/>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195771" y="1226197"/>
            <a:ext cx="3352375" cy="3537645"/>
          </a:xfrm>
        </p:spPr>
        <p:txBody>
          <a:bodyPr vert="horz" lIns="91440" tIns="45720" rIns="91440" bIns="45720" rtlCol="0" anchor="b">
            <a:normAutofit/>
          </a:bodyPr>
          <a:lstStyle/>
          <a:p>
            <a:r>
              <a:rPr lang="en-US" sz="1400" b="0" i="0" kern="1200" dirty="0">
                <a:solidFill>
                  <a:srgbClr val="EBEBEB"/>
                </a:solidFill>
                <a:latin typeface="+mj-lt"/>
                <a:ea typeface="+mj-ea"/>
                <a:cs typeface="+mj-cs"/>
              </a:rPr>
              <a:t>Think about some of the words you have used – could you improve any?</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If you have used an adjective in a </a:t>
            </a:r>
            <a:r>
              <a:rPr lang="en-US" sz="1400" dirty="0">
                <a:solidFill>
                  <a:srgbClr val="EBEBEB"/>
                </a:solidFill>
              </a:rPr>
              <a:t>p</a:t>
            </a:r>
            <a:r>
              <a:rPr lang="en-US" sz="1400" b="0" i="0" kern="1200" dirty="0">
                <a:solidFill>
                  <a:srgbClr val="EBEBEB"/>
                </a:solidFill>
                <a:latin typeface="+mj-lt"/>
                <a:ea typeface="+mj-ea"/>
                <a:cs typeface="+mj-cs"/>
              </a:rPr>
              <a:t>hrase, could you change it to be a more powerful one. </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You could check whether you could improve the quality of some of your words using a dictionary or thesaurus.  </a:t>
            </a:r>
          </a:p>
        </p:txBody>
      </p:sp>
      <p:sp>
        <p:nvSpPr>
          <p:cNvPr id="2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Rectangle 2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descr="Text&#10;&#10;Description automatically generated">
            <a:extLst>
              <a:ext uri="{FF2B5EF4-FFF2-40B4-BE49-F238E27FC236}">
                <a16:creationId xmlns:a16="http://schemas.microsoft.com/office/drawing/2014/main" id="{E1F91422-42F2-314A-800D-FA120029CF22}"/>
              </a:ext>
            </a:extLst>
          </p:cNvPr>
          <p:cNvPicPr>
            <a:picLocks noChangeAspect="1"/>
          </p:cNvPicPr>
          <p:nvPr/>
        </p:nvPicPr>
        <p:blipFill>
          <a:blip r:embed="rId6"/>
          <a:stretch>
            <a:fillRect/>
          </a:stretch>
        </p:blipFill>
        <p:spPr>
          <a:xfrm>
            <a:off x="643854" y="1226197"/>
            <a:ext cx="6270662" cy="4405140"/>
          </a:xfrm>
          <a:prstGeom prst="rect">
            <a:avLst/>
          </a:prstGeom>
          <a:effectLst/>
        </p:spPr>
      </p:pic>
    </p:spTree>
    <p:extLst>
      <p:ext uri="{BB962C8B-B14F-4D97-AF65-F5344CB8AC3E}">
        <p14:creationId xmlns:p14="http://schemas.microsoft.com/office/powerpoint/2010/main" val="320836568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CED86B-94ED-4744-BF03-E0C08B0B1029}"/>
              </a:ext>
            </a:extLst>
          </p:cNvPr>
          <p:cNvSpPr>
            <a:spLocks noGrp="1"/>
          </p:cNvSpPr>
          <p:nvPr>
            <p:ph type="title"/>
          </p:nvPr>
        </p:nvSpPr>
        <p:spPr>
          <a:xfrm>
            <a:off x="8286030" y="1697335"/>
            <a:ext cx="3352375" cy="3066507"/>
          </a:xfrm>
        </p:spPr>
        <p:txBody>
          <a:bodyPr vert="horz" lIns="91440" tIns="45720" rIns="91440" bIns="45720" rtlCol="0" anchor="b">
            <a:noAutofit/>
          </a:bodyPr>
          <a:lstStyle/>
          <a:p>
            <a:r>
              <a:rPr lang="en-US" sz="1400" b="0" i="0" kern="1200" dirty="0">
                <a:solidFill>
                  <a:srgbClr val="EBEBEB"/>
                </a:solidFill>
                <a:latin typeface="+mj-lt"/>
                <a:ea typeface="+mj-ea"/>
                <a:cs typeface="+mj-cs"/>
              </a:rPr>
              <a:t>Have you included some statements</a:t>
            </a:r>
            <a:r>
              <a:rPr lang="en-US" sz="1400" dirty="0">
                <a:solidFill>
                  <a:srgbClr val="EBEBEB"/>
                </a:solidFill>
              </a:rPr>
              <a:t> and exclamations</a:t>
            </a:r>
            <a:r>
              <a:rPr lang="en-US" sz="1400" b="0" i="0" kern="1200" dirty="0">
                <a:solidFill>
                  <a:srgbClr val="EBEBEB"/>
                </a:solidFill>
                <a:latin typeface="+mj-lt"/>
                <a:ea typeface="+mj-ea"/>
                <a:cs typeface="+mj-cs"/>
              </a:rPr>
              <a:t>?</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you used any conjunctions?</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Have yo</a:t>
            </a:r>
            <a:r>
              <a:rPr lang="en-US" sz="1400" dirty="0">
                <a:solidFill>
                  <a:srgbClr val="EBEBEB"/>
                </a:solidFill>
              </a:rPr>
              <a:t>u used any prepositions year 3?</a:t>
            </a:r>
            <a:br>
              <a:rPr lang="en-US" sz="1400" b="0" i="0" kern="1200" dirty="0">
                <a:solidFill>
                  <a:srgbClr val="EBEBEB"/>
                </a:solidFill>
                <a:latin typeface="+mj-lt"/>
                <a:ea typeface="+mj-ea"/>
                <a:cs typeface="+mj-cs"/>
              </a:rPr>
            </a:br>
            <a:br>
              <a:rPr lang="en-US" sz="1400" b="0" i="0" kern="1200" dirty="0">
                <a:solidFill>
                  <a:srgbClr val="EBEBEB"/>
                </a:solidFill>
                <a:latin typeface="+mj-lt"/>
                <a:ea typeface="+mj-ea"/>
                <a:cs typeface="+mj-cs"/>
              </a:rPr>
            </a:br>
            <a:r>
              <a:rPr lang="en-US" sz="1400" b="0" i="0" kern="1200" dirty="0">
                <a:solidFill>
                  <a:srgbClr val="EBEBEB"/>
                </a:solidFill>
                <a:latin typeface="+mj-lt"/>
                <a:ea typeface="+mj-ea"/>
                <a:cs typeface="+mj-cs"/>
              </a:rPr>
              <a:t>Is it written in the correct tense?</a:t>
            </a:r>
            <a:br>
              <a:rPr lang="en-US" sz="1400" b="0" i="0" kern="1200" dirty="0">
                <a:solidFill>
                  <a:srgbClr val="EBEBEB"/>
                </a:solidFill>
                <a:latin typeface="+mj-lt"/>
                <a:ea typeface="+mj-ea"/>
                <a:cs typeface="+mj-cs"/>
              </a:rPr>
            </a:br>
            <a:endParaRPr lang="en-US" sz="1400" b="0" i="0" kern="1200" dirty="0">
              <a:solidFill>
                <a:srgbClr val="EBEBEB"/>
              </a:solidFill>
              <a:latin typeface="+mj-lt"/>
              <a:ea typeface="+mj-ea"/>
              <a:cs typeface="+mj-cs"/>
            </a:endParaRP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A picture containing text, sign&#10;&#10;Description automatically generated">
            <a:extLst>
              <a:ext uri="{FF2B5EF4-FFF2-40B4-BE49-F238E27FC236}">
                <a16:creationId xmlns:a16="http://schemas.microsoft.com/office/drawing/2014/main" id="{690DD61E-A44D-534E-A368-87339CE49AC1}"/>
              </a:ext>
            </a:extLst>
          </p:cNvPr>
          <p:cNvPicPr>
            <a:picLocks noChangeAspect="1"/>
          </p:cNvPicPr>
          <p:nvPr/>
        </p:nvPicPr>
        <p:blipFill>
          <a:blip r:embed="rId6"/>
          <a:stretch>
            <a:fillRect/>
          </a:stretch>
        </p:blipFill>
        <p:spPr>
          <a:xfrm>
            <a:off x="643854" y="1202683"/>
            <a:ext cx="6270662" cy="4452169"/>
          </a:xfrm>
          <a:prstGeom prst="rect">
            <a:avLst/>
          </a:prstGeom>
          <a:effectLst/>
        </p:spPr>
      </p:pic>
    </p:spTree>
    <p:extLst>
      <p:ext uri="{BB962C8B-B14F-4D97-AF65-F5344CB8AC3E}">
        <p14:creationId xmlns:p14="http://schemas.microsoft.com/office/powerpoint/2010/main" val="3827972952"/>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40</TotalTime>
  <Words>212</Words>
  <Application>Microsoft Office PowerPoint</Application>
  <PresentationFormat>Widescreen</PresentationFormat>
  <Paragraphs>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Exciting Writing Edit</vt:lpstr>
      <vt:lpstr>Year 2 – capital letters, full stops, exclamation marks, question marks.   Year 3 – as above and commas for a list, apostrophes for contracted words and possession. </vt:lpstr>
      <vt:lpstr>Make sure that all of the high frequency words you know are spelt correctly.  What about the words that were on our word bank we created?  </vt:lpstr>
      <vt:lpstr>Take a few minutes to check your handwriting.    If you are joining your handwriting, is it neat?    Are all your letters formed correctly?  Are they sitting in the right place on or under the line?  </vt:lpstr>
      <vt:lpstr>Think about some of the words you have used – could you improve any?  If you have used an adjective in a phrase, could you change it to be a more powerful one.   You could check whether you could improve the quality of some of your words using a dictionary or thesaurus.  </vt:lpstr>
      <vt:lpstr>Have you included some statements and exclamations?  Have you used any conjunctions?  Have you used any prepositions year 3?  Is it written in the correct tense?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Oak &amp; Jupiter Editing</dc:title>
  <dc:creator>365 Pro Plus</dc:creator>
  <cp:lastModifiedBy>M Smith</cp:lastModifiedBy>
  <cp:revision>6</cp:revision>
  <dcterms:created xsi:type="dcterms:W3CDTF">2021-01-13T13:30:09Z</dcterms:created>
  <dcterms:modified xsi:type="dcterms:W3CDTF">2021-09-28T12:12:23Z</dcterms:modified>
</cp:coreProperties>
</file>