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Exciting Writing Edit</a:t>
            </a:r>
          </a:p>
        </p:txBody>
      </p:sp>
      <p:sp>
        <p:nvSpPr>
          <p:cNvPr id="7" name="Subtitle 6">
            <a:extLst>
              <a:ext uri="{FF2B5EF4-FFF2-40B4-BE49-F238E27FC236}">
                <a16:creationId xmlns:a16="http://schemas.microsoft.com/office/drawing/2014/main" id="{3C6E5AC6-5194-410A-8FF3-C645FE46354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words that were on our word bank we created?  </a:t>
            </a: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a:t>
            </a:r>
            <a:r>
              <a:rPr lang="en-US" sz="1400" dirty="0">
                <a:solidFill>
                  <a:srgbClr val="EBEBEB"/>
                </a:solidFill>
              </a:rPr>
              <a:t> and exclamations</a:t>
            </a:r>
            <a:r>
              <a:rPr lang="en-US" sz="1400" b="0" i="0" kern="1200" dirty="0">
                <a:solidFill>
                  <a:srgbClr val="EBEBEB"/>
                </a:solidFill>
                <a:latin typeface="+mj-lt"/>
                <a:ea typeface="+mj-ea"/>
                <a:cs typeface="+mj-cs"/>
              </a:rPr>
              <a: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used any conjunctions?</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a:t>
            </a:r>
            <a:r>
              <a:rPr lang="en-US" sz="1400" dirty="0">
                <a:solidFill>
                  <a:srgbClr val="EBEBEB"/>
                </a:solidFill>
              </a:rPr>
              <a:t>u used any prepositions year 3?</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Is it written in the correct tense?</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67</TotalTime>
  <Words>212</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Exciting Writing Edit</vt:lpstr>
      <vt:lpstr>Year 2 – capital letters, full stops, exclamation marks, question marks.   Year 3 – as above and commas for a list, apostrophes for contracted words and possession. </vt:lpstr>
      <vt:lpstr>Make sure that all of the high frequency words you know are spelt correctly.  What about the words that were on our word bank we created?  </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You could check whether you could improve the quality of some of your words using a dictionary or thesaurus.  </vt:lpstr>
      <vt:lpstr>Have you included some statements and exclamations?  Have you used any conjunctions?  Have you used any prepositions year 3?  Is it written in the correct tense?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M Smith</cp:lastModifiedBy>
  <cp:revision>6</cp:revision>
  <dcterms:created xsi:type="dcterms:W3CDTF">2021-01-13T13:30:09Z</dcterms:created>
  <dcterms:modified xsi:type="dcterms:W3CDTF">2022-03-19T14:58:28Z</dcterms:modified>
</cp:coreProperties>
</file>