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>
        <p:scale>
          <a:sx n="33" d="100"/>
          <a:sy n="33" d="100"/>
        </p:scale>
        <p:origin x="677" y="8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3532-8AB9-48CF-A906-E892C91F6773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A46D-43F5-4CD4-82E3-5780F2080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28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3532-8AB9-48CF-A906-E892C91F6773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A46D-43F5-4CD4-82E3-5780F2080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39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3532-8AB9-48CF-A906-E892C91F6773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A46D-43F5-4CD4-82E3-5780F2080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54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3532-8AB9-48CF-A906-E892C91F6773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A46D-43F5-4CD4-82E3-5780F2080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65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3532-8AB9-48CF-A906-E892C91F6773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A46D-43F5-4CD4-82E3-5780F2080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09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3532-8AB9-48CF-A906-E892C91F6773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A46D-43F5-4CD4-82E3-5780F2080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20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3532-8AB9-48CF-A906-E892C91F6773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A46D-43F5-4CD4-82E3-5780F2080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85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3532-8AB9-48CF-A906-E892C91F6773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A46D-43F5-4CD4-82E3-5780F2080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90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3532-8AB9-48CF-A906-E892C91F6773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A46D-43F5-4CD4-82E3-5780F2080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54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3532-8AB9-48CF-A906-E892C91F6773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A46D-43F5-4CD4-82E3-5780F2080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21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3532-8AB9-48CF-A906-E892C91F6773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8A46D-43F5-4CD4-82E3-5780F2080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64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13532-8AB9-48CF-A906-E892C91F6773}" type="datetimeFigureOut">
              <a:rPr lang="en-GB" smtClean="0"/>
              <a:t>13/03/2022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8A46D-43F5-4CD4-82E3-5780F2080D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26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topics/zwwp8mn/articles/zkcd7s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H7UI6Q-0M4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2031" y="424728"/>
            <a:ext cx="6096000" cy="25385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LO: To recognise and use the relative clause. </a:t>
            </a: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Must- </a:t>
            </a:r>
            <a:r>
              <a:rPr lang="en-GB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be able to identify the relative clause.</a:t>
            </a:r>
            <a:r>
              <a:rPr lang="en-GB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Should- </a:t>
            </a:r>
            <a:r>
              <a:rPr lang="en-GB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begin with a relative pronoun</a:t>
            </a:r>
            <a:r>
              <a:rPr lang="en-GB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Could- </a:t>
            </a:r>
            <a:r>
              <a:rPr lang="en-GB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separate the relative clause using commas, brackets or dashes.</a:t>
            </a:r>
            <a:r>
              <a:rPr lang="en-GB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Even better if- </a:t>
            </a:r>
            <a:r>
              <a:rPr lang="en-GB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I can write using relative clause independently</a:t>
            </a:r>
            <a:r>
              <a:rPr lang="en-GB" b="1" dirty="0"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08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2708"/>
            <a:ext cx="10515600" cy="56142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Relative clauses are a speciﬁc type of subordinate clause. They help to add more information to sentences. </a:t>
            </a:r>
          </a:p>
          <a:p>
            <a:pPr marL="0" indent="0">
              <a:buNone/>
            </a:pPr>
            <a:r>
              <a:rPr lang="en-GB" dirty="0" smtClean="0"/>
              <a:t>A relative clause directly links to the noun which you are describing or modifying – it is relative (related) to it. </a:t>
            </a:r>
          </a:p>
          <a:p>
            <a:pPr marL="0" indent="0">
              <a:buNone/>
            </a:pPr>
            <a:r>
              <a:rPr lang="en-GB" dirty="0" smtClean="0"/>
              <a:t>A relative clause starts with a relative pronoun: who, which, where, whom, that, whose.</a:t>
            </a:r>
          </a:p>
          <a:p>
            <a:pPr marL="0" indent="0">
              <a:buNone/>
            </a:pPr>
            <a:r>
              <a:rPr lang="en-GB" dirty="0" smtClean="0"/>
              <a:t>When you remove the relative clause, the original structure still makes sense.</a:t>
            </a:r>
          </a:p>
          <a:p>
            <a:pPr marL="0" indent="0">
              <a:buNone/>
            </a:pPr>
            <a:r>
              <a:rPr lang="en-GB" b="1" dirty="0" smtClean="0"/>
              <a:t>Gemma, </a:t>
            </a:r>
            <a:r>
              <a:rPr lang="en-GB" b="1" dirty="0" smtClean="0">
                <a:solidFill>
                  <a:srgbClr val="FF0000"/>
                </a:solidFill>
              </a:rPr>
              <a:t>who is my younger sister</a:t>
            </a:r>
            <a:r>
              <a:rPr lang="en-GB" b="1" dirty="0" smtClean="0"/>
              <a:t>, sat with my parents on the plane.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The sentence would still make sense without a relative clause and can still be punctuated using a pair of commas, dashes or brackets.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>
                <a:hlinkClick r:id="rId2"/>
              </a:rPr>
              <a:t>https://www.bbc.co.uk/bitesize/topics/zwwp8mn/articles/zkcd7sg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281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334" t="14810" r="18975" b="20904"/>
          <a:stretch/>
        </p:blipFill>
        <p:spPr>
          <a:xfrm>
            <a:off x="234462" y="257908"/>
            <a:ext cx="11465169" cy="62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44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Task 1: Complete the relative clauses activity sheet!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0431" t="13768" r="30069" b="51533"/>
          <a:stretch/>
        </p:blipFill>
        <p:spPr bwMode="auto">
          <a:xfrm>
            <a:off x="1500554" y="1728176"/>
            <a:ext cx="8211038" cy="3406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6454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Task 2: Expand these independent clauses using relative clauses, (Don’t forget who, whose, that, which, when, where!)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9138"/>
            <a:ext cx="10515600" cy="42778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Willie is a talented artist.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Mr Tom takes care of the graveyard.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Sammie barked excitedly.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Zach danced beautifully.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The Anderson shelter was flooded.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75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Plenary- Sing the relative clauses song!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https://www.youtube.com/watch?v=H7UI6Q-0M4k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077" t="20068" r="31923" b="23054"/>
          <a:stretch/>
        </p:blipFill>
        <p:spPr>
          <a:xfrm>
            <a:off x="1688123" y="2654662"/>
            <a:ext cx="6752492" cy="37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98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245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Task 1: Complete the relative clauses activity sheet!</vt:lpstr>
      <vt:lpstr>Task 2: Expand these independent clauses using relative clauses, (Don’t forget who, whose, that, which, when, where!) </vt:lpstr>
      <vt:lpstr>Plenary- Sing the relative clauses song!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Greenham</dc:creator>
  <cp:lastModifiedBy>J Greenham</cp:lastModifiedBy>
  <cp:revision>7</cp:revision>
  <dcterms:created xsi:type="dcterms:W3CDTF">2022-03-13T13:13:00Z</dcterms:created>
  <dcterms:modified xsi:type="dcterms:W3CDTF">2022-03-13T14:36:42Z</dcterms:modified>
</cp:coreProperties>
</file>