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50" d="100"/>
          <a:sy n="50" d="100"/>
        </p:scale>
        <p:origin x="130" y="48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54F8C-E25C-4E80-8FE8-07031CDD8C7C}" type="datetimeFigureOut">
              <a:rPr lang="en-GB" smtClean="0"/>
              <a:t>16/02/2022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A007D-05FE-4372-9885-2A63327BB8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78186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54F8C-E25C-4E80-8FE8-07031CDD8C7C}" type="datetimeFigureOut">
              <a:rPr lang="en-GB" smtClean="0"/>
              <a:t>16/02/2022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A007D-05FE-4372-9885-2A63327BB8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9195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54F8C-E25C-4E80-8FE8-07031CDD8C7C}" type="datetimeFigureOut">
              <a:rPr lang="en-GB" smtClean="0"/>
              <a:t>16/02/2022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A007D-05FE-4372-9885-2A63327BB8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0698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54F8C-E25C-4E80-8FE8-07031CDD8C7C}" type="datetimeFigureOut">
              <a:rPr lang="en-GB" smtClean="0"/>
              <a:t>16/02/2022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A007D-05FE-4372-9885-2A63327BB8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5262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54F8C-E25C-4E80-8FE8-07031CDD8C7C}" type="datetimeFigureOut">
              <a:rPr lang="en-GB" smtClean="0"/>
              <a:t>16/02/2022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A007D-05FE-4372-9885-2A63327BB8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7280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54F8C-E25C-4E80-8FE8-07031CDD8C7C}" type="datetimeFigureOut">
              <a:rPr lang="en-GB" smtClean="0"/>
              <a:t>16/02/2022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A007D-05FE-4372-9885-2A63327BB8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0295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54F8C-E25C-4E80-8FE8-07031CDD8C7C}" type="datetimeFigureOut">
              <a:rPr lang="en-GB" smtClean="0"/>
              <a:t>16/02/2022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A007D-05FE-4372-9885-2A63327BB8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6027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54F8C-E25C-4E80-8FE8-07031CDD8C7C}" type="datetimeFigureOut">
              <a:rPr lang="en-GB" smtClean="0"/>
              <a:t>16/02/2022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A007D-05FE-4372-9885-2A63327BB8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6202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54F8C-E25C-4E80-8FE8-07031CDD8C7C}" type="datetimeFigureOut">
              <a:rPr lang="en-GB" smtClean="0"/>
              <a:t>16/02/2022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A007D-05FE-4372-9885-2A63327BB8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6925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54F8C-E25C-4E80-8FE8-07031CDD8C7C}" type="datetimeFigureOut">
              <a:rPr lang="en-GB" smtClean="0"/>
              <a:t>16/02/2022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A007D-05FE-4372-9885-2A63327BB8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6835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54F8C-E25C-4E80-8FE8-07031CDD8C7C}" type="datetimeFigureOut">
              <a:rPr lang="en-GB" smtClean="0"/>
              <a:t>16/02/2022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A007D-05FE-4372-9885-2A63327BB8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453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254F8C-E25C-4E80-8FE8-07031CDD8C7C}" type="datetimeFigureOut">
              <a:rPr lang="en-GB" smtClean="0"/>
              <a:t>16/02/2022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5A007D-05FE-4372-9885-2A63327BB8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7187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wm.org.uk/collections/item/object/1060013384" TargetMode="External"/><Relationship Id="rId2" Type="http://schemas.openxmlformats.org/officeDocument/2006/relationships/hyperlink" Target="http://www.primaryhomeworkhelp.co.uk/war/shelters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historyforkids.org/anderson-shelter-facts-and-information/" TargetMode="External"/><Relationship Id="rId5" Type="http://schemas.openxmlformats.org/officeDocument/2006/relationships/hyperlink" Target="https://www.andersonshelters.org.uk/library/anderson_shelter_construction_instructions.pdf" TargetMode="External"/><Relationship Id="rId4" Type="http://schemas.openxmlformats.org/officeDocument/2006/relationships/hyperlink" Target="https://www.andersonshelters.org.uk/index.html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186813" y="144978"/>
            <a:ext cx="4537587" cy="2593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600" b="1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LO: To plan instructions for an air raid shelter.</a:t>
            </a:r>
            <a:endParaRPr lang="en-GB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600" b="1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Must: </a:t>
            </a:r>
            <a:r>
              <a:rPr lang="en-GB" sz="16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work with a partner to rehearse instructional language.</a:t>
            </a:r>
            <a:r>
              <a:rPr lang="en-GB" sz="1600" b="1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GB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600" b="1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Should: </a:t>
            </a:r>
            <a:r>
              <a:rPr lang="en-GB" sz="16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plan my writing using imperative verbs.</a:t>
            </a:r>
            <a:r>
              <a:rPr lang="en-GB" sz="1600" b="1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GB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600" b="1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Could: </a:t>
            </a:r>
            <a:r>
              <a:rPr lang="en-GB" sz="16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use ordering language to explain steps.</a:t>
            </a:r>
            <a:endParaRPr lang="en-GB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sz="1600" b="1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Even better if: </a:t>
            </a:r>
            <a:r>
              <a:rPr lang="en-GB" sz="16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add specific details. </a:t>
            </a:r>
            <a:endParaRPr lang="en-GB" sz="16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28764" t="40504" r="26653" b="16778"/>
          <a:stretch/>
        </p:blipFill>
        <p:spPr>
          <a:xfrm>
            <a:off x="4610793" y="0"/>
            <a:ext cx="7581207" cy="5151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4026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2948" y="0"/>
            <a:ext cx="10515600" cy="1325563"/>
          </a:xfrm>
        </p:spPr>
        <p:txBody>
          <a:bodyPr/>
          <a:lstStyle/>
          <a:p>
            <a:r>
              <a:rPr lang="en-GB" dirty="0" smtClean="0"/>
              <a:t>First, listen up to the end of chapter 6.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1723" y="1294683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In the last two chapters, Tom and William have been building a type of air-raid shelter. These types of shelters were called Anderson shelters.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Why might people choose to construct these near their homes? </a:t>
            </a:r>
            <a:endParaRPr lang="en-GB" dirty="0"/>
          </a:p>
        </p:txBody>
      </p:sp>
      <p:pic>
        <p:nvPicPr>
          <p:cNvPr id="1026" name="Picture 2" descr="Anderson Shelter رسم - Twink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9352" y="3736821"/>
            <a:ext cx="5271422" cy="3000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WW2 Anderson Shelter As Mini-Wofati? (wofati and earth berm forum at  permies)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019" y="3908323"/>
            <a:ext cx="3110607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Air Raid Shelter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1446" y="4173691"/>
            <a:ext cx="3057525" cy="2428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63981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7420" y="471949"/>
            <a:ext cx="10837606" cy="5837750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Your task over the next two lessons is to plan and write a set of instructions for constructing an Anderson shelter.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Step 1- use the following resources to learn about Anderson Shelters. </a:t>
            </a:r>
          </a:p>
          <a:p>
            <a:pPr marL="0" indent="0">
              <a:buNone/>
            </a:pPr>
            <a:r>
              <a:rPr lang="en-GB" dirty="0" smtClean="0">
                <a:hlinkClick r:id="rId2"/>
              </a:rPr>
              <a:t>http://www.primaryhomeworkhelp.co.uk/war/shelters.htm</a:t>
            </a:r>
            <a:r>
              <a:rPr lang="en-GB" dirty="0" smtClean="0"/>
              <a:t> </a:t>
            </a:r>
          </a:p>
          <a:p>
            <a:pPr marL="0" indent="0">
              <a:buNone/>
            </a:pPr>
            <a:r>
              <a:rPr lang="en-GB" dirty="0" smtClean="0">
                <a:hlinkClick r:id="rId3"/>
              </a:rPr>
              <a:t>https://www.iwm.org.uk/collections/item/object/1060013384</a:t>
            </a:r>
            <a:r>
              <a:rPr lang="en-GB" dirty="0" smtClean="0"/>
              <a:t> </a:t>
            </a:r>
          </a:p>
          <a:p>
            <a:pPr marL="0" indent="0">
              <a:buNone/>
            </a:pPr>
            <a:r>
              <a:rPr lang="en-GB" dirty="0" smtClean="0">
                <a:hlinkClick r:id="rId4"/>
              </a:rPr>
              <a:t>https://www.andersonshelters.org.uk/index.html</a:t>
            </a:r>
            <a:r>
              <a:rPr lang="en-GB" dirty="0" smtClean="0"/>
              <a:t> </a:t>
            </a:r>
          </a:p>
          <a:p>
            <a:pPr marL="0" indent="0">
              <a:buNone/>
            </a:pPr>
            <a:r>
              <a:rPr lang="en-GB" dirty="0" smtClean="0">
                <a:hlinkClick r:id="rId5"/>
              </a:rPr>
              <a:t>https://www.andersonshelters.org.uk/library/anderson_shelter_construction_instructions.pdf</a:t>
            </a:r>
            <a:r>
              <a:rPr lang="en-GB" dirty="0" smtClean="0"/>
              <a:t> </a:t>
            </a:r>
          </a:p>
          <a:p>
            <a:pPr marL="0" indent="0">
              <a:buNone/>
            </a:pPr>
            <a:r>
              <a:rPr lang="en-GB" dirty="0" smtClean="0">
                <a:hlinkClick r:id="rId6"/>
              </a:rPr>
              <a:t>https://historyforkids.org/anderson-shelter-facts-and-information/</a:t>
            </a:r>
            <a:r>
              <a:rPr lang="en-GB" dirty="0" smtClean="0"/>
              <a:t> 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846265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4962" y="276635"/>
            <a:ext cx="10577052" cy="1021223"/>
          </a:xfrm>
        </p:spPr>
        <p:txBody>
          <a:bodyPr>
            <a:normAutofit/>
          </a:bodyPr>
          <a:lstStyle/>
          <a:p>
            <a:r>
              <a:rPr lang="en-GB" dirty="0" smtClean="0"/>
              <a:t>What are the features of instructional writing? </a:t>
            </a:r>
            <a:endParaRPr lang="en-GB" dirty="0"/>
          </a:p>
        </p:txBody>
      </p:sp>
      <p:pic>
        <p:nvPicPr>
          <p:cNvPr id="2050" name="Picture 2" descr="Instructions Success Criteria Poster Mat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8078" y="1446998"/>
            <a:ext cx="9129252" cy="4968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88960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768781" cy="947481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Working with your partner, take turns practising your instructions out loud.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4180" y="1784554"/>
            <a:ext cx="10881852" cy="4598886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You can use your whiteboards to note down your ideas and improve them. Try putting them in time order, and using time conjunctions to add them together. 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After 5 minutes I will be choosing a few students to read out their ideas. Listen carefully and be ready to share ideas of how to make these even clearer.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438203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25788" t="20137" r="25893" b="6367"/>
          <a:stretch/>
        </p:blipFill>
        <p:spPr>
          <a:xfrm>
            <a:off x="545690" y="0"/>
            <a:ext cx="4542503" cy="676950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486400" y="412955"/>
            <a:ext cx="623856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Use the planning sheet to plan your main ideas for each section.</a:t>
            </a:r>
          </a:p>
          <a:p>
            <a:endParaRPr lang="en-GB" sz="2800" dirty="0"/>
          </a:p>
          <a:p>
            <a:r>
              <a:rPr lang="en-GB" sz="2800" dirty="0" smtClean="0"/>
              <a:t>You will write your full version next lesson.  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7126467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5629</TotalTime>
  <Words>252</Words>
  <Application>Microsoft Office PowerPoint</Application>
  <PresentationFormat>Widescreen</PresentationFormat>
  <Paragraphs>25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Comic Sans MS</vt:lpstr>
      <vt:lpstr>Times New Roman</vt:lpstr>
      <vt:lpstr>Office Theme</vt:lpstr>
      <vt:lpstr>PowerPoint Presentation</vt:lpstr>
      <vt:lpstr>First, listen up to the end of chapter 6. </vt:lpstr>
      <vt:lpstr>PowerPoint Presentation</vt:lpstr>
      <vt:lpstr>What are the features of instructional writing? </vt:lpstr>
      <vt:lpstr>Working with your partner, take turns practising your instructions out loud.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 Greenham</dc:creator>
  <cp:lastModifiedBy>J Greenham</cp:lastModifiedBy>
  <cp:revision>20</cp:revision>
  <dcterms:created xsi:type="dcterms:W3CDTF">2022-02-16T17:06:54Z</dcterms:created>
  <dcterms:modified xsi:type="dcterms:W3CDTF">2022-02-20T14:56:06Z</dcterms:modified>
</cp:coreProperties>
</file>