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49" d="100"/>
          <a:sy n="49" d="100"/>
        </p:scale>
        <p:origin x="72" y="5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627907F-9FA4-4577-8A28-83AD0196E798}"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304971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27907F-9FA4-4577-8A28-83AD0196E798}"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3469411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27907F-9FA4-4577-8A28-83AD0196E798}"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1480654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27907F-9FA4-4577-8A28-83AD0196E798}"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4294599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627907F-9FA4-4577-8A28-83AD0196E798}"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2745133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627907F-9FA4-4577-8A28-83AD0196E798}" type="datetimeFigureOut">
              <a:rPr lang="en-GB" smtClean="0"/>
              <a:t>13/03/2022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2522825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627907F-9FA4-4577-8A28-83AD0196E798}" type="datetimeFigureOut">
              <a:rPr lang="en-GB" smtClean="0"/>
              <a:t>13/03/2022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926198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627907F-9FA4-4577-8A28-83AD0196E798}" type="datetimeFigureOut">
              <a:rPr lang="en-GB" smtClean="0"/>
              <a:t>13/03/2022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2530046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27907F-9FA4-4577-8A28-83AD0196E798}" type="datetimeFigureOut">
              <a:rPr lang="en-GB" smtClean="0"/>
              <a:t>13/03/2022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3653445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27907F-9FA4-4577-8A28-83AD0196E798}" type="datetimeFigureOut">
              <a:rPr lang="en-GB" smtClean="0"/>
              <a:t>13/03/2022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2140764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27907F-9FA4-4577-8A28-83AD0196E798}" type="datetimeFigureOut">
              <a:rPr lang="en-GB" smtClean="0"/>
              <a:t>13/03/2022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F727F-A239-4291-BDFC-7E1914D486DA}" type="slidenum">
              <a:rPr lang="en-GB" smtClean="0"/>
              <a:t>‹#›</a:t>
            </a:fld>
            <a:endParaRPr lang="en-GB"/>
          </a:p>
        </p:txBody>
      </p:sp>
    </p:spTree>
    <p:extLst>
      <p:ext uri="{BB962C8B-B14F-4D97-AF65-F5344CB8AC3E}">
        <p14:creationId xmlns:p14="http://schemas.microsoft.com/office/powerpoint/2010/main" val="1113677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27907F-9FA4-4577-8A28-83AD0196E798}" type="datetimeFigureOut">
              <a:rPr lang="en-GB" smtClean="0"/>
              <a:t>13/03/2022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4F727F-A239-4291-BDFC-7E1914D486DA}" type="slidenum">
              <a:rPr lang="en-GB" smtClean="0"/>
              <a:t>‹#›</a:t>
            </a:fld>
            <a:endParaRPr lang="en-GB"/>
          </a:p>
        </p:txBody>
      </p:sp>
    </p:spTree>
    <p:extLst>
      <p:ext uri="{BB962C8B-B14F-4D97-AF65-F5344CB8AC3E}">
        <p14:creationId xmlns:p14="http://schemas.microsoft.com/office/powerpoint/2010/main" val="955733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6538" y="472965"/>
            <a:ext cx="6737131" cy="1870349"/>
          </a:xfrm>
        </p:spPr>
        <p:txBody>
          <a:bodyPr>
            <a:noAutofit/>
          </a:bodyPr>
          <a:lstStyle/>
          <a:p>
            <a:pPr algn="l"/>
            <a:r>
              <a:rPr lang="en-GB" sz="2400" b="1" dirty="0"/>
              <a:t>LO: To organise information around different themes. </a:t>
            </a:r>
            <a:r>
              <a:rPr lang="en-GB" sz="2400" dirty="0"/>
              <a:t/>
            </a:r>
            <a:br>
              <a:rPr lang="en-GB" sz="2400" dirty="0"/>
            </a:br>
            <a:r>
              <a:rPr lang="en-GB" sz="2400" b="1" dirty="0"/>
              <a:t>Must-</a:t>
            </a:r>
            <a:r>
              <a:rPr lang="en-GB" sz="2400" dirty="0"/>
              <a:t> I can identify the subject of a sentence. </a:t>
            </a:r>
            <a:br>
              <a:rPr lang="en-GB" sz="2400" dirty="0"/>
            </a:br>
            <a:r>
              <a:rPr lang="en-GB" sz="2400" b="1" dirty="0"/>
              <a:t>Should- </a:t>
            </a:r>
            <a:r>
              <a:rPr lang="en-GB" sz="2400" dirty="0"/>
              <a:t>I can group sentences by subject.</a:t>
            </a:r>
            <a:br>
              <a:rPr lang="en-GB" sz="2400" dirty="0"/>
            </a:br>
            <a:r>
              <a:rPr lang="en-GB" sz="2400" b="1" dirty="0"/>
              <a:t>Could- </a:t>
            </a:r>
            <a:r>
              <a:rPr lang="en-GB" sz="2400" dirty="0"/>
              <a:t>I can begin to join and expand sentences.</a:t>
            </a:r>
            <a:br>
              <a:rPr lang="en-GB" sz="2400" dirty="0"/>
            </a:br>
            <a:r>
              <a:rPr lang="en-GB" sz="2400" b="1" dirty="0"/>
              <a:t>Even better if-</a:t>
            </a:r>
            <a:r>
              <a:rPr lang="en-GB" sz="2400" dirty="0"/>
              <a:t> I can critically evaluate my work.</a:t>
            </a:r>
            <a:endParaRPr lang="en-GB" sz="2400"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7654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Last lesson you found lots of information for your non-chronological reports. </a:t>
            </a:r>
            <a:endParaRPr lang="en-GB" sz="3600" dirty="0"/>
          </a:p>
        </p:txBody>
      </p:sp>
      <p:sp>
        <p:nvSpPr>
          <p:cNvPr id="3" name="Content Placeholder 2"/>
          <p:cNvSpPr>
            <a:spLocks noGrp="1"/>
          </p:cNvSpPr>
          <p:nvPr>
            <p:ph idx="1"/>
          </p:nvPr>
        </p:nvSpPr>
        <p:spPr>
          <a:xfrm>
            <a:off x="838200" y="2159875"/>
            <a:ext cx="10515600" cy="4017087"/>
          </a:xfrm>
        </p:spPr>
        <p:txBody>
          <a:bodyPr/>
          <a:lstStyle/>
          <a:p>
            <a:pPr marL="0" indent="0">
              <a:buNone/>
            </a:pPr>
            <a:r>
              <a:rPr lang="en-GB" dirty="0" smtClean="0"/>
              <a:t>In this lesson we will start to organise the information to make it easier to understand, but also more appealing. </a:t>
            </a:r>
          </a:p>
          <a:p>
            <a:pPr marL="0" indent="0">
              <a:buNone/>
            </a:pPr>
            <a:endParaRPr lang="en-GB" dirty="0"/>
          </a:p>
          <a:p>
            <a:pPr marL="0" indent="0">
              <a:buNone/>
            </a:pPr>
            <a:r>
              <a:rPr lang="en-GB" dirty="0" smtClean="0"/>
              <a:t>With your partner, answer two questions:</a:t>
            </a:r>
          </a:p>
          <a:p>
            <a:r>
              <a:rPr lang="en-GB" dirty="0"/>
              <a:t>W</a:t>
            </a:r>
            <a:r>
              <a:rPr lang="en-GB" dirty="0" smtClean="0"/>
              <a:t>hat are the features of a non-chronological report?</a:t>
            </a:r>
          </a:p>
          <a:p>
            <a:r>
              <a:rPr lang="en-GB" dirty="0" smtClean="0"/>
              <a:t>What is a good one look like?</a:t>
            </a:r>
            <a:endParaRPr lang="en-GB" dirty="0"/>
          </a:p>
        </p:txBody>
      </p:sp>
    </p:spTree>
    <p:extLst>
      <p:ext uri="{BB962C8B-B14F-4D97-AF65-F5344CB8AC3E}">
        <p14:creationId xmlns:p14="http://schemas.microsoft.com/office/powerpoint/2010/main" val="99094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668627"/>
          </a:xfrm>
        </p:spPr>
        <p:txBody>
          <a:bodyPr>
            <a:normAutofit fontScale="90000"/>
          </a:bodyPr>
          <a:lstStyle/>
          <a:p>
            <a:r>
              <a:rPr lang="en-GB" sz="3200" b="1" dirty="0" smtClean="0"/>
              <a:t>Task 1- This researcher’s notes have become muddled up. Read through carefully, and decide how you will group them around different themes. You can use different colour highlighters to show each theme.  </a:t>
            </a:r>
            <a:endParaRPr lang="en-GB" sz="3200" b="1" dirty="0"/>
          </a:p>
        </p:txBody>
      </p:sp>
      <p:sp>
        <p:nvSpPr>
          <p:cNvPr id="3" name="Content Placeholder 2"/>
          <p:cNvSpPr>
            <a:spLocks noGrp="1"/>
          </p:cNvSpPr>
          <p:nvPr>
            <p:ph idx="1"/>
          </p:nvPr>
        </p:nvSpPr>
        <p:spPr>
          <a:xfrm>
            <a:off x="853965" y="2601310"/>
            <a:ext cx="10515600" cy="4048618"/>
          </a:xfrm>
        </p:spPr>
        <p:txBody>
          <a:bodyPr/>
          <a:lstStyle/>
          <a:p>
            <a:pPr marL="0" indent="0">
              <a:buNone/>
            </a:pPr>
            <a:r>
              <a:rPr lang="en-GB" dirty="0"/>
              <a:t>Alexander Fleming invented Penicillin in 1928. Penicillin was called a ‘wonder drug’ in adverts. Radar used micro-waves to detect enemy planes. During WW2 male and female scientists discovered how to mass produce the medicine. Historians say radar technology was essential in winning the war. The cavity magnetron was a device used to generate micro-waves. 2.3 million doses were created before the Normandy invasion. Penicillin is still a critical form of treatment today. Percy Spencer began to experiment with using micro-waves for cooking. Radar is used today to track the weather. </a:t>
            </a:r>
          </a:p>
          <a:p>
            <a:endParaRPr lang="en-GB" dirty="0"/>
          </a:p>
        </p:txBody>
      </p:sp>
    </p:spTree>
    <p:extLst>
      <p:ext uri="{BB962C8B-B14F-4D97-AF65-F5344CB8AC3E}">
        <p14:creationId xmlns:p14="http://schemas.microsoft.com/office/powerpoint/2010/main" val="3496301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234" y="5079016"/>
            <a:ext cx="10515600" cy="1325563"/>
          </a:xfrm>
        </p:spPr>
        <p:txBody>
          <a:bodyPr>
            <a:normAutofit fontScale="90000"/>
          </a:bodyPr>
          <a:lstStyle/>
          <a:p>
            <a:r>
              <a:rPr lang="en-GB" dirty="0" smtClean="0"/>
              <a:t>Task 2- Now you can expand on these sentences to write a full paragraph around each theme.</a:t>
            </a:r>
            <a:endParaRPr lang="en-GB" dirty="0"/>
          </a:p>
        </p:txBody>
      </p:sp>
      <p:sp>
        <p:nvSpPr>
          <p:cNvPr id="3" name="Content Placeholder 2"/>
          <p:cNvSpPr>
            <a:spLocks noGrp="1"/>
          </p:cNvSpPr>
          <p:nvPr>
            <p:ph idx="1"/>
          </p:nvPr>
        </p:nvSpPr>
        <p:spPr>
          <a:xfrm>
            <a:off x="236483" y="457201"/>
            <a:ext cx="11955517" cy="4335516"/>
          </a:xfrm>
        </p:spPr>
        <p:txBody>
          <a:bodyPr/>
          <a:lstStyle/>
          <a:p>
            <a:pPr marL="0" indent="0">
              <a:buNone/>
            </a:pPr>
            <a:r>
              <a:rPr lang="en-GB" b="1" dirty="0" smtClean="0"/>
              <a:t>Once these are sorted into themes, you can begin writing in your own words.</a:t>
            </a:r>
          </a:p>
          <a:p>
            <a:pPr marL="0" indent="0">
              <a:buNone/>
            </a:pPr>
            <a:endParaRPr lang="en-GB" dirty="0"/>
          </a:p>
          <a:p>
            <a:pPr marL="0" indent="0">
              <a:buNone/>
            </a:pPr>
            <a:r>
              <a:rPr lang="en-GB" i="1" dirty="0" smtClean="0"/>
              <a:t>Can you identify the subject and verb of the sentence? </a:t>
            </a:r>
          </a:p>
          <a:p>
            <a:pPr marL="0" indent="0">
              <a:buNone/>
            </a:pPr>
            <a:r>
              <a:rPr lang="en-GB" i="1" dirty="0" smtClean="0"/>
              <a:t>How can we add more information about each one?</a:t>
            </a:r>
          </a:p>
          <a:p>
            <a:pPr marL="0" indent="0">
              <a:buNone/>
            </a:pPr>
            <a:endParaRPr lang="en-GB" dirty="0" smtClean="0"/>
          </a:p>
          <a:p>
            <a:pPr marL="0" indent="0">
              <a:buNone/>
            </a:pPr>
            <a:r>
              <a:rPr lang="en-GB" sz="4000" dirty="0"/>
              <a:t>Penicillin is used to treat infection. </a:t>
            </a:r>
            <a:endParaRPr lang="en-GB" sz="4000" dirty="0" smtClean="0"/>
          </a:p>
        </p:txBody>
      </p:sp>
    </p:spTree>
    <p:extLst>
      <p:ext uri="{BB962C8B-B14F-4D97-AF65-F5344CB8AC3E}">
        <p14:creationId xmlns:p14="http://schemas.microsoft.com/office/powerpoint/2010/main" val="2384236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Plenary. </a:t>
            </a:r>
            <a:endParaRPr lang="en-GB" dirty="0"/>
          </a:p>
        </p:txBody>
      </p:sp>
      <p:sp>
        <p:nvSpPr>
          <p:cNvPr id="3" name="Content Placeholder 2"/>
          <p:cNvSpPr>
            <a:spLocks noGrp="1"/>
          </p:cNvSpPr>
          <p:nvPr>
            <p:ph idx="1"/>
          </p:nvPr>
        </p:nvSpPr>
        <p:spPr/>
        <p:txBody>
          <a:bodyPr/>
          <a:lstStyle/>
          <a:p>
            <a:pPr marL="0" indent="0">
              <a:buNone/>
            </a:pPr>
            <a:r>
              <a:rPr lang="en-GB" dirty="0" smtClean="0"/>
              <a:t>In small groups, take turns reading your </a:t>
            </a:r>
            <a:r>
              <a:rPr lang="en-GB" dirty="0"/>
              <a:t>paragraphs to each other. </a:t>
            </a:r>
          </a:p>
          <a:p>
            <a:pPr marL="0" indent="0">
              <a:buNone/>
            </a:pPr>
            <a:endParaRPr lang="en-GB" dirty="0" smtClean="0"/>
          </a:p>
          <a:p>
            <a:pPr marL="0" indent="0">
              <a:buNone/>
            </a:pPr>
            <a:r>
              <a:rPr lang="en-GB" dirty="0" smtClean="0"/>
              <a:t>Listen </a:t>
            </a:r>
            <a:r>
              <a:rPr lang="en-GB" dirty="0"/>
              <a:t>closely and provide feedback </a:t>
            </a:r>
            <a:r>
              <a:rPr lang="en-GB" dirty="0" smtClean="0"/>
              <a:t>to your group about </a:t>
            </a:r>
            <a:r>
              <a:rPr lang="en-GB" dirty="0"/>
              <a:t>how engaging and how easy to understand their writing </a:t>
            </a:r>
            <a:r>
              <a:rPr lang="en-GB" dirty="0" smtClean="0"/>
              <a:t>was.</a:t>
            </a:r>
          </a:p>
          <a:p>
            <a:pPr marL="0" indent="0">
              <a:buNone/>
            </a:pPr>
            <a:endParaRPr lang="en-GB" dirty="0"/>
          </a:p>
          <a:p>
            <a:pPr marL="0" indent="0">
              <a:buNone/>
            </a:pPr>
            <a:r>
              <a:rPr lang="en-GB" dirty="0" smtClean="0"/>
              <a:t>Use your green pens to make improvements based on your feedback. </a:t>
            </a:r>
            <a:endParaRPr lang="en-GB" dirty="0"/>
          </a:p>
        </p:txBody>
      </p:sp>
    </p:spTree>
    <p:extLst>
      <p:ext uri="{BB962C8B-B14F-4D97-AF65-F5344CB8AC3E}">
        <p14:creationId xmlns:p14="http://schemas.microsoft.com/office/powerpoint/2010/main" val="1959707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315</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LO: To organise information around different themes.  Must- I can identify the subject of a sentence.  Should- I can group sentences by subject. Could- I can begin to join and expand sentences. Even better if- I can critically evaluate my work.</vt:lpstr>
      <vt:lpstr>Last lesson you found lots of information for your non-chronological reports. </vt:lpstr>
      <vt:lpstr>Task 1- This researcher’s notes have become muddled up. Read through carefully, and decide how you will group them around different themes. You can use different colour highlighters to show each theme.  </vt:lpstr>
      <vt:lpstr>Task 2- Now you can expand on these sentences to write a full paragraph around each theme.</vt:lpstr>
      <vt:lpstr>Plenary.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Greenham</dc:creator>
  <cp:lastModifiedBy>J Greenham</cp:lastModifiedBy>
  <cp:revision>7</cp:revision>
  <dcterms:created xsi:type="dcterms:W3CDTF">2022-03-13T10:59:40Z</dcterms:created>
  <dcterms:modified xsi:type="dcterms:W3CDTF">2022-03-13T12:59:01Z</dcterms:modified>
</cp:coreProperties>
</file>