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6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4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5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8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5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37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7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3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3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6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93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54330" y="847693"/>
          <a:ext cx="6960870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379">
                  <a:extLst>
                    <a:ext uri="{9D8B030D-6E8A-4147-A177-3AD203B41FA5}">
                      <a16:colId xmlns:a16="http://schemas.microsoft.com/office/drawing/2014/main" val="1221864530"/>
                    </a:ext>
                  </a:extLst>
                </a:gridCol>
                <a:gridCol w="5838107">
                  <a:extLst>
                    <a:ext uri="{9D8B030D-6E8A-4147-A177-3AD203B41FA5}">
                      <a16:colId xmlns:a16="http://schemas.microsoft.com/office/drawing/2014/main" val="2756692449"/>
                    </a:ext>
                  </a:extLst>
                </a:gridCol>
                <a:gridCol w="563384">
                  <a:extLst>
                    <a:ext uri="{9D8B030D-6E8A-4147-A177-3AD203B41FA5}">
                      <a16:colId xmlns:a16="http://schemas.microsoft.com/office/drawing/2014/main" val="2398101223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Success Criteria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3729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Must: I can correctly use inverted commas (speech marks).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110323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Should: I can use correct punctuation to show what is being spoken.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064290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Could: </a:t>
                      </a:r>
                      <a:r>
                        <a:rPr lang="en-US" sz="1600">
                          <a:effectLst/>
                        </a:rPr>
                        <a:t>I can combine dialogue with action and description.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738324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Even better if… I can use dialogue to progress the scene.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70446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9090" y="495886"/>
            <a:ext cx="78197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L.O: To use dialogue to convey information and move the story on.</a:t>
            </a:r>
            <a:r>
              <a: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CRInfant"/>
                <a:ea typeface="Calibri" panose="020F0502020204030204" pitchFamily="34" charset="0"/>
                <a:cs typeface="ArialMT-Identity-H"/>
              </a:rPr>
              <a:t>19.01.22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290" t="58715" r="8134" b="5643"/>
          <a:stretch/>
        </p:blipFill>
        <p:spPr>
          <a:xfrm>
            <a:off x="1917700" y="2641600"/>
            <a:ext cx="79629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20440" cy="496887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Task 1- on your mini WB, write a sentence that the father might have said to the son using direct speech. What do we need to include to be successful?</a:t>
            </a:r>
            <a:endParaRPr lang="en-GB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350520"/>
            <a:ext cx="749808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10" y="409058"/>
            <a:ext cx="10329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Why might an author choose to use dialogue in their narrative?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" y="1493520"/>
            <a:ext cx="4145280" cy="361188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8640" y="1661160"/>
            <a:ext cx="39928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 move the plot forward. </a:t>
            </a:r>
          </a:p>
          <a:p>
            <a:endParaRPr lang="en-GB" sz="2800" dirty="0" smtClean="0"/>
          </a:p>
          <a:p>
            <a:r>
              <a:rPr lang="en-GB" sz="2800" dirty="0" smtClean="0"/>
              <a:t>Give information to the reader about the story. 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To show the character’s thoughts and feelings.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970" y="1481169"/>
            <a:ext cx="6190669" cy="36518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1676400"/>
            <a:ext cx="5930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 make sure your dialogue is effective, make sure you mix it in with action and descriptive prose. </a:t>
            </a:r>
          </a:p>
          <a:p>
            <a:endParaRPr lang="en-GB" sz="2400" dirty="0"/>
          </a:p>
          <a:p>
            <a:r>
              <a:rPr lang="en-GB" sz="2400" dirty="0" smtClean="0"/>
              <a:t>Would you like to read a story that only contains direct speech?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68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this lesson, we will be imagining a scene before the father leaves for the war.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5039"/>
            <a:ext cx="10515600" cy="395192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small groups, each of you will take on the role of one the characters, such as the mother, father or son. </a:t>
            </a:r>
          </a:p>
          <a:p>
            <a:pPr marL="0" indent="0">
              <a:buNone/>
            </a:pPr>
            <a:r>
              <a:rPr lang="en-GB" dirty="0" smtClean="0"/>
              <a:t>Imagine what each person might say to each other before they leave. Also consider how people spoke in 1914- they spoke in a more formal manner, such as using fewer contractions.</a:t>
            </a:r>
          </a:p>
          <a:p>
            <a:pPr marL="0" indent="0">
              <a:buNone/>
            </a:pPr>
            <a:r>
              <a:rPr lang="en-GB" dirty="0" smtClean="0"/>
              <a:t>People often behaved differently, as people tried to not show emotions and keep a ‘stiff upper lip’ and children were often expected to keep quiet unless spoken to by an adult.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3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7" y="208547"/>
            <a:ext cx="10535653" cy="1482141"/>
          </a:xfrm>
        </p:spPr>
        <p:txBody>
          <a:bodyPr/>
          <a:lstStyle/>
          <a:p>
            <a:r>
              <a:rPr lang="en-GB" dirty="0" smtClean="0"/>
              <a:t>With your talk partner, suggest some sentences to continue the scene.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“Sit down, John,” my father said as he straightened his heavy khaki tunic. “What I am going to tell you is very important. While I am gone, you shall be the man of the house. It will be your responsibility to look after your mother.”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4369" b="14275"/>
          <a:stretch/>
        </p:blipFill>
        <p:spPr>
          <a:xfrm>
            <a:off x="7058527" y="3268881"/>
            <a:ext cx="3384884" cy="33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584200"/>
            <a:ext cx="10782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Written task- use the dialogue you came up with in role to write a short scene using speech.</a:t>
            </a:r>
          </a:p>
          <a:p>
            <a:endParaRPr lang="en-GB" sz="2800" dirty="0"/>
          </a:p>
          <a:p>
            <a:r>
              <a:rPr lang="en-GB" sz="2000" dirty="0" smtClean="0"/>
              <a:t> Must/Should: Use correct punctuation to write direct speech, particularly inverted commas. </a:t>
            </a:r>
          </a:p>
          <a:p>
            <a:endParaRPr lang="en-GB" sz="2000" dirty="0"/>
          </a:p>
          <a:p>
            <a:r>
              <a:rPr lang="en-GB" sz="2000" dirty="0" smtClean="0"/>
              <a:t>Could:  Use a mixture of dialogue with action and description. </a:t>
            </a:r>
          </a:p>
          <a:p>
            <a:endParaRPr lang="en-GB" sz="2000" dirty="0"/>
          </a:p>
          <a:p>
            <a:r>
              <a:rPr lang="en-GB" sz="2000" dirty="0" smtClean="0"/>
              <a:t>Even better if: Use dialogue to progress the scene. 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419100" y="1714500"/>
            <a:ext cx="10096500" cy="2032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77515" y="4411579"/>
            <a:ext cx="9103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could be between the father and son before he leaves for the war, or between the mother and son after he is gone.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606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433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ArialMT-Identity-H</vt:lpstr>
      <vt:lpstr>Calibri</vt:lpstr>
      <vt:lpstr>Calibri Light</vt:lpstr>
      <vt:lpstr>Comic Sans MS</vt:lpstr>
      <vt:lpstr>SassoonCRInfant</vt:lpstr>
      <vt:lpstr>Times New Roman</vt:lpstr>
      <vt:lpstr>Office Theme</vt:lpstr>
      <vt:lpstr>PowerPoint Presentation</vt:lpstr>
      <vt:lpstr>Task 1- on your mini WB, write a sentence that the father might have said to the son using direct speech. What do we need to include to be successful?</vt:lpstr>
      <vt:lpstr>PowerPoint Presentation</vt:lpstr>
      <vt:lpstr>In this lesson, we will be imagining a scene before the father leaves for the war. </vt:lpstr>
      <vt:lpstr>With your talk partner, suggest some sentences to continue the scene.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Greenham</dc:creator>
  <cp:lastModifiedBy>J Greenham</cp:lastModifiedBy>
  <cp:revision>5</cp:revision>
  <dcterms:created xsi:type="dcterms:W3CDTF">2022-01-16T11:40:24Z</dcterms:created>
  <dcterms:modified xsi:type="dcterms:W3CDTF">2022-01-16T13:10:38Z</dcterms:modified>
</cp:coreProperties>
</file>