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4" autoAdjust="0"/>
    <p:restoredTop sz="94660"/>
  </p:normalViewPr>
  <p:slideViewPr>
    <p:cSldViewPr snapToGrid="0">
      <p:cViewPr>
        <p:scale>
          <a:sx n="60" d="100"/>
          <a:sy n="60" d="100"/>
        </p:scale>
        <p:origin x="34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5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5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7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3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3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6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0EEF-11DE-438C-88B7-A78E329CB18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54F7-D0BC-42C0-8FFA-E43EEBEAD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3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712722"/>
              </p:ext>
            </p:extLst>
          </p:nvPr>
        </p:nvGraphicFramePr>
        <p:xfrm>
          <a:off x="340694" y="739769"/>
          <a:ext cx="5314950" cy="1225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113">
                  <a:extLst>
                    <a:ext uri="{9D8B030D-6E8A-4147-A177-3AD203B41FA5}">
                      <a16:colId xmlns:a16="http://schemas.microsoft.com/office/drawing/2014/main" val="1024416169"/>
                    </a:ext>
                  </a:extLst>
                </a:gridCol>
                <a:gridCol w="4457667">
                  <a:extLst>
                    <a:ext uri="{9D8B030D-6E8A-4147-A177-3AD203B41FA5}">
                      <a16:colId xmlns:a16="http://schemas.microsoft.com/office/drawing/2014/main" val="1692078805"/>
                    </a:ext>
                  </a:extLst>
                </a:gridCol>
                <a:gridCol w="430170">
                  <a:extLst>
                    <a:ext uri="{9D8B030D-6E8A-4147-A177-3AD203B41FA5}">
                      <a16:colId xmlns:a16="http://schemas.microsoft.com/office/drawing/2014/main" val="210123395"/>
                    </a:ext>
                  </a:extLst>
                </a:gridCol>
              </a:tblGrid>
              <a:tr h="16422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Success Criteria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994159"/>
                  </a:ext>
                </a:extLst>
              </a:tr>
              <a:tr h="22907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Must: I can write using a character’s viewpoint.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900355"/>
                  </a:ext>
                </a:extLst>
              </a:tr>
              <a:tr h="217222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Should: I can include description of the setting.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901679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Could: </a:t>
                      </a:r>
                      <a:r>
                        <a:rPr lang="en-US" sz="1050" dirty="0">
                          <a:effectLst/>
                        </a:rPr>
                        <a:t>I can include descriptions of the character’s emotions (show don’t tell).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823076"/>
                  </a:ext>
                </a:extLst>
              </a:tr>
              <a:tr h="301741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Even better if… I use formal language suitable for the time period.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3303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6151" y="396323"/>
            <a:ext cx="41344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L.O: To write a diary entry in role.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CRInfant"/>
                <a:ea typeface="Calibri" panose="020F0502020204030204" pitchFamily="34" charset="0"/>
                <a:cs typeface="ArialMT-Identity-H"/>
              </a:rPr>
              <a:t>18.01.22</a:t>
            </a:r>
            <a:endParaRPr kumimoji="0" lang="en-GB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6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03" y="119409"/>
            <a:ext cx="9902277" cy="539747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086100" y="1981200"/>
            <a:ext cx="1727200" cy="10033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6921500" y="889000"/>
            <a:ext cx="1727200" cy="10033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2552700" y="2870200"/>
            <a:ext cx="546100" cy="3683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8623300" y="1701800"/>
            <a:ext cx="457200" cy="3175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5600" y="5257800"/>
            <a:ext cx="10045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a well-written story, all of the characters will have a different point of view. What do you imagine each of these characters might be thinking about at this moment? </a:t>
            </a:r>
          </a:p>
          <a:p>
            <a:endParaRPr lang="en-GB" dirty="0" smtClean="0"/>
          </a:p>
          <a:p>
            <a:r>
              <a:rPr lang="en-GB" dirty="0" smtClean="0"/>
              <a:t>Shared experience: Everyone to close your eyes and imagine what it might be like to be in this scene. What would you be able to see, hear, feel?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37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637540"/>
            <a:ext cx="5006340" cy="552164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do we know about the features of a diary entry?</a:t>
            </a:r>
          </a:p>
          <a:p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385" y="548640"/>
            <a:ext cx="6987879" cy="61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243"/>
            <a:ext cx="8107680" cy="7056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62413" y="3442677"/>
            <a:ext cx="203200" cy="245533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102600" y="317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3" y="207840"/>
            <a:ext cx="1121312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Dear Diary,</a:t>
            </a:r>
          </a:p>
          <a:p>
            <a:pPr marL="0" indent="0">
              <a:buNone/>
            </a:pPr>
            <a:r>
              <a:rPr lang="en-GB" dirty="0"/>
              <a:t>What a dreadful day.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morning, just after breakfast, Mr Collins came. How he </a:t>
            </a:r>
            <a:r>
              <a:rPr lang="en-GB" dirty="0" smtClean="0"/>
              <a:t>managed </a:t>
            </a:r>
            <a:r>
              <a:rPr lang="en-GB" dirty="0"/>
              <a:t>to guide that small rowing boat past the rocks </a:t>
            </a:r>
            <a:r>
              <a:rPr lang="en-GB" dirty="0" smtClean="0"/>
              <a:t>I shall </a:t>
            </a:r>
            <a:r>
              <a:rPr lang="en-GB" dirty="0"/>
              <a:t>never know but he did, sadly. I know it's wrong, but I </a:t>
            </a:r>
            <a:r>
              <a:rPr lang="en-GB" dirty="0" smtClean="0"/>
              <a:t>was </a:t>
            </a:r>
            <a:r>
              <a:rPr lang="en-GB" dirty="0"/>
              <a:t>wishing the gigantic waves would just swallow him up so </a:t>
            </a:r>
            <a:br>
              <a:rPr lang="en-GB" dirty="0"/>
            </a:br>
            <a:r>
              <a:rPr lang="en-GB" dirty="0"/>
              <a:t>that my beloved Father would not be taken from 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Breakfast had been such a sad affair: everyone was trying </a:t>
            </a:r>
            <a:r>
              <a:rPr lang="en-GB" dirty="0" smtClean="0"/>
              <a:t>to </a:t>
            </a:r>
            <a:r>
              <a:rPr lang="en-GB" dirty="0"/>
              <a:t>be brave but we have all seen the headlines...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87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10972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Consider the point of view of the boatman.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 you think he knows the family?</a:t>
            </a:r>
          </a:p>
          <a:p>
            <a:pPr marL="0" indent="0">
              <a:buNone/>
            </a:pPr>
            <a:r>
              <a:rPr lang="en-GB" dirty="0" smtClean="0"/>
              <a:t>What does he know about the war?</a:t>
            </a:r>
          </a:p>
          <a:p>
            <a:pPr marL="0" indent="0">
              <a:buNone/>
            </a:pPr>
            <a:r>
              <a:rPr lang="en-GB" dirty="0" smtClean="0"/>
              <a:t>What might he say to reassure the mother and son?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17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ArialMT-Identity-H</vt:lpstr>
      <vt:lpstr>Calibri</vt:lpstr>
      <vt:lpstr>Calibri Light</vt:lpstr>
      <vt:lpstr>Comic Sans MS</vt:lpstr>
      <vt:lpstr>SassoonCRInfant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10</cp:revision>
  <dcterms:created xsi:type="dcterms:W3CDTF">2022-01-16T11:40:24Z</dcterms:created>
  <dcterms:modified xsi:type="dcterms:W3CDTF">2022-01-16T12:31:35Z</dcterms:modified>
</cp:coreProperties>
</file>