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80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81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6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27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6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18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5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20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2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1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2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A9EF8-3FE8-424F-9D02-4CE09DD552BF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8E20-E3E9-4EAB-BB58-B7F9E80C4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3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Drone images show extent of flooding in Peterborough area as fire crews  deal with more than 600 calls in two days | Peterborough Telegra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66" y="615143"/>
            <a:ext cx="11264486" cy="549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00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286" y="573847"/>
            <a:ext cx="3611217" cy="1325563"/>
          </a:xfrm>
        </p:spPr>
        <p:txBody>
          <a:bodyPr/>
          <a:lstStyle/>
          <a:p>
            <a:r>
              <a:rPr lang="en-GB" dirty="0" err="1" smtClean="0"/>
              <a:t>Spag</a:t>
            </a:r>
            <a:r>
              <a:rPr lang="en-GB" dirty="0" smtClean="0"/>
              <a:t> Focus.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724103"/>
              </p:ext>
            </p:extLst>
          </p:nvPr>
        </p:nvGraphicFramePr>
        <p:xfrm>
          <a:off x="447261" y="812358"/>
          <a:ext cx="4611756" cy="1720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263">
                  <a:extLst>
                    <a:ext uri="{9D8B030D-6E8A-4147-A177-3AD203B41FA5}">
                      <a16:colId xmlns:a16="http://schemas.microsoft.com/office/drawing/2014/main" val="187613661"/>
                    </a:ext>
                  </a:extLst>
                </a:gridCol>
                <a:gridCol w="3866590">
                  <a:extLst>
                    <a:ext uri="{9D8B030D-6E8A-4147-A177-3AD203B41FA5}">
                      <a16:colId xmlns:a16="http://schemas.microsoft.com/office/drawing/2014/main" val="3692072562"/>
                    </a:ext>
                  </a:extLst>
                </a:gridCol>
                <a:gridCol w="373903">
                  <a:extLst>
                    <a:ext uri="{9D8B030D-6E8A-4147-A177-3AD203B41FA5}">
                      <a16:colId xmlns:a16="http://schemas.microsoft.com/office/drawing/2014/main" val="2356158946"/>
                    </a:ext>
                  </a:extLst>
                </a:gridCol>
              </a:tblGrid>
              <a:tr h="23803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Success Criteria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7757437"/>
                  </a:ext>
                </a:extLst>
              </a:tr>
              <a:tr h="23803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>
                          <a:effectLst/>
                        </a:rPr>
                        <a:t>Must: I write from Dooby’s point of view. 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208816"/>
                  </a:ext>
                </a:extLst>
              </a:tr>
              <a:tr h="23803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>
                          <a:effectLst/>
                        </a:rPr>
                        <a:t>Should: I can explain how Dooby came to be the leader of Eels Island.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124061"/>
                  </a:ext>
                </a:extLst>
              </a:tr>
              <a:tr h="42946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Could: </a:t>
                      </a:r>
                      <a:r>
                        <a:rPr lang="en-US" sz="1100">
                          <a:effectLst/>
                        </a:rPr>
                        <a:t>I can use a variety of sentence structures and interesting vocabulary.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7041771"/>
                  </a:ext>
                </a:extLst>
              </a:tr>
              <a:tr h="42946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Even better if… I can think about the emotional impact on Dooby and how it changed his personality. 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92781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8676" y="442784"/>
            <a:ext cx="4616648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170">
              <a:lnSpc>
                <a:spcPct val="115000"/>
              </a:lnSpc>
              <a:spcAft>
                <a:spcPts val="1000"/>
              </a:spcAft>
            </a:pPr>
            <a:r>
              <a:rPr lang="en-GB" b="1" u="sng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write in character.</a:t>
            </a:r>
            <a:r>
              <a:rPr lang="en-GB" sz="2000" b="1" dirty="0" smtClean="0">
                <a:effectLst/>
                <a:latin typeface="SassoonCRInfant"/>
                <a:ea typeface="Calibri" panose="020F0502020204030204" pitchFamily="34" charset="0"/>
                <a:cs typeface="ArialMT-Identity-H"/>
              </a:rPr>
              <a:t>   13.10.21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68017" y="3120324"/>
            <a:ext cx="10515600" cy="1561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Your task is to write a story that explains Dooby’s past. </a:t>
            </a:r>
            <a:endParaRPr lang="en-GB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967409" y="5065956"/>
            <a:ext cx="10515600" cy="1792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Take a minute to go through your plan and refresh your memory.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233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478" y="593173"/>
            <a:ext cx="10515600" cy="4813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If you get stuck on how to start a sentence, try –</a:t>
            </a:r>
            <a:r>
              <a:rPr lang="en-GB" dirty="0" err="1" smtClean="0"/>
              <a:t>ly</a:t>
            </a:r>
            <a:r>
              <a:rPr lang="en-GB" dirty="0" smtClean="0"/>
              <a:t>, -</a:t>
            </a:r>
            <a:r>
              <a:rPr lang="en-GB" dirty="0" err="1" smtClean="0"/>
              <a:t>ing</a:t>
            </a:r>
            <a:r>
              <a:rPr lang="en-GB" dirty="0" smtClean="0"/>
              <a:t> or –</a:t>
            </a:r>
            <a:r>
              <a:rPr lang="en-GB" dirty="0" err="1" smtClean="0"/>
              <a:t>ed</a:t>
            </a:r>
            <a:r>
              <a:rPr lang="en-GB" dirty="0" smtClean="0"/>
              <a:t> words.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Abrupt</a:t>
            </a:r>
            <a:r>
              <a:rPr lang="en-GB" dirty="0" smtClean="0">
                <a:solidFill>
                  <a:srgbClr val="FF0000"/>
                </a:solidFill>
              </a:rPr>
              <a:t>ly</a:t>
            </a:r>
            <a:r>
              <a:rPr lang="en-GB" dirty="0" smtClean="0"/>
              <a:t>, she glared at him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Furious</a:t>
            </a:r>
            <a:r>
              <a:rPr lang="en-GB" dirty="0" smtClean="0">
                <a:solidFill>
                  <a:srgbClr val="FF0000"/>
                </a:solidFill>
              </a:rPr>
              <a:t>ly</a:t>
            </a:r>
            <a:r>
              <a:rPr lang="en-GB" dirty="0" smtClean="0"/>
              <a:t>, Dooby stood up to fight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Pray</a:t>
            </a:r>
            <a:r>
              <a:rPr lang="en-GB" dirty="0" smtClean="0">
                <a:solidFill>
                  <a:srgbClr val="FF0000"/>
                </a:solidFill>
              </a:rPr>
              <a:t>ing</a:t>
            </a:r>
            <a:r>
              <a:rPr lang="en-GB" dirty="0" smtClean="0"/>
              <a:t> for a miracle…</a:t>
            </a:r>
          </a:p>
          <a:p>
            <a:pPr marL="0" indent="0">
              <a:buNone/>
            </a:pPr>
            <a:r>
              <a:rPr lang="en-GB" dirty="0" smtClean="0"/>
              <a:t>Gasp</a:t>
            </a:r>
            <a:r>
              <a:rPr lang="en-GB" dirty="0" smtClean="0">
                <a:solidFill>
                  <a:srgbClr val="FF0000"/>
                </a:solidFill>
              </a:rPr>
              <a:t>ing</a:t>
            </a:r>
            <a:r>
              <a:rPr lang="en-GB" dirty="0" smtClean="0"/>
              <a:t> for air…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Abandon</a:t>
            </a:r>
            <a:r>
              <a:rPr lang="en-GB" dirty="0" smtClean="0">
                <a:solidFill>
                  <a:srgbClr val="FF0000"/>
                </a:solidFill>
              </a:rPr>
              <a:t>ed</a:t>
            </a:r>
            <a:r>
              <a:rPr lang="en-GB" dirty="0" smtClean="0"/>
              <a:t> and desperate, </a:t>
            </a:r>
          </a:p>
          <a:p>
            <a:pPr marL="0" indent="0">
              <a:buNone/>
            </a:pPr>
            <a:r>
              <a:rPr lang="en-GB" dirty="0" smtClean="0"/>
              <a:t>Stunn</a:t>
            </a:r>
            <a:r>
              <a:rPr lang="en-GB" dirty="0" smtClean="0">
                <a:solidFill>
                  <a:srgbClr val="FF0000"/>
                </a:solidFill>
              </a:rPr>
              <a:t>ed</a:t>
            </a:r>
            <a:r>
              <a:rPr lang="en-GB" dirty="0" smtClean="0"/>
              <a:t>,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08304" y="2484782"/>
            <a:ext cx="37470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Think of your own sentence openers that use  </a:t>
            </a:r>
            <a:r>
              <a:rPr lang="en-GB" sz="2800" i="1" dirty="0" smtClean="0"/>
              <a:t>shockingly, trembling and crammed</a:t>
            </a:r>
            <a:r>
              <a:rPr lang="en-GB" i="1" dirty="0" smtClean="0"/>
              <a:t>.</a:t>
            </a:r>
            <a:endParaRPr lang="en-GB" i="1" dirty="0"/>
          </a:p>
        </p:txBody>
      </p:sp>
      <p:sp>
        <p:nvSpPr>
          <p:cNvPr id="5" name="Rectangle 4"/>
          <p:cNvSpPr/>
          <p:nvPr/>
        </p:nvSpPr>
        <p:spPr>
          <a:xfrm>
            <a:off x="6410739" y="2216426"/>
            <a:ext cx="4711148" cy="267362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49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58687" y="5832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In your writing I will be looking for:</a:t>
            </a:r>
          </a:p>
          <a:p>
            <a:pPr lvl="0"/>
            <a:r>
              <a:rPr lang="en-GB" sz="2200" dirty="0"/>
              <a:t>A variety of sentence structures.</a:t>
            </a:r>
          </a:p>
          <a:p>
            <a:pPr lvl="0"/>
            <a:r>
              <a:rPr lang="en-GB" sz="2200" dirty="0"/>
              <a:t>Ambitious word choices.</a:t>
            </a:r>
          </a:p>
          <a:p>
            <a:pPr lvl="0"/>
            <a:r>
              <a:rPr lang="en-GB" sz="2200" dirty="0"/>
              <a:t>Similes and metaphors. </a:t>
            </a:r>
          </a:p>
          <a:p>
            <a:pPr lvl="0"/>
            <a:r>
              <a:rPr lang="en-GB" sz="2200" dirty="0"/>
              <a:t>Clear paragraphs to introduce each new person, place, idea or event. </a:t>
            </a:r>
          </a:p>
          <a:p>
            <a:pPr lvl="0"/>
            <a:r>
              <a:rPr lang="en-GB" sz="2200" dirty="0"/>
              <a:t>Correct use of punctuation. </a:t>
            </a:r>
          </a:p>
          <a:p>
            <a:pPr lvl="0"/>
            <a:r>
              <a:rPr lang="en-GB" sz="2200" dirty="0"/>
              <a:t>Sufficient detail that I can imagine what is happening. </a:t>
            </a:r>
          </a:p>
          <a:p>
            <a:pPr lvl="0"/>
            <a:r>
              <a:rPr lang="en-GB" sz="2200" dirty="0"/>
              <a:t>Evidence of Dooby’s emotions and how this is affecting him. </a:t>
            </a:r>
          </a:p>
          <a:p>
            <a:pPr marL="0" indent="0">
              <a:buNone/>
            </a:pPr>
            <a:r>
              <a:rPr lang="en-GB" sz="2200" dirty="0"/>
              <a:t> </a:t>
            </a:r>
          </a:p>
          <a:p>
            <a:r>
              <a:rPr lang="en-GB" sz="2200" b="1" dirty="0"/>
              <a:t>Challenge: Use ‘show, don’t tell’ to hint at how Dooby is feeling. </a:t>
            </a:r>
            <a:endParaRPr lang="en-GB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795130" y="5585791"/>
            <a:ext cx="8249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We will write a shared paragraph or two to get you warmed up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9339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88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5084</TotalTime>
  <Words>242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ArialMT-Identity-H</vt:lpstr>
      <vt:lpstr>Calibri</vt:lpstr>
      <vt:lpstr>Calibri Light</vt:lpstr>
      <vt:lpstr>Comic Sans MS</vt:lpstr>
      <vt:lpstr>SassoonCRInfant</vt:lpstr>
      <vt:lpstr>Times New Roman</vt:lpstr>
      <vt:lpstr>Office Theme</vt:lpstr>
      <vt:lpstr>PowerPoint Presentation</vt:lpstr>
      <vt:lpstr>Spag Focus.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9</cp:revision>
  <dcterms:created xsi:type="dcterms:W3CDTF">2021-10-08T08:38:09Z</dcterms:created>
  <dcterms:modified xsi:type="dcterms:W3CDTF">2021-10-12T15:43:59Z</dcterms:modified>
</cp:coreProperties>
</file>