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2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75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387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189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3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963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62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86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75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60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90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B98BA-4155-4E50-ADE5-CC1E7CDF3AF6}" type="datetimeFigureOut">
              <a:rPr lang="en-GB" smtClean="0"/>
              <a:t>08/10/2021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24A53-D527-445D-B913-A802ED4BAA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31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topics/zwwp8mn/articles/z3nfw6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4253" y="579956"/>
            <a:ext cx="8080513" cy="462520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0042" y="5382712"/>
            <a:ext cx="9144000" cy="1655762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We will read up to Chapter 10. </a:t>
            </a:r>
            <a:endParaRPr lang="en-GB" sz="3200" b="1" dirty="0"/>
          </a:p>
        </p:txBody>
      </p:sp>
      <p:sp>
        <p:nvSpPr>
          <p:cNvPr id="4" name="AutoShape 2" descr="UK Flood Statistics 2019 | Blog | Furniture Rental Onl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098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3080" y="466725"/>
            <a:ext cx="4922520" cy="1325563"/>
          </a:xfrm>
        </p:spPr>
        <p:txBody>
          <a:bodyPr/>
          <a:lstStyle/>
          <a:p>
            <a:r>
              <a:rPr lang="en-GB" dirty="0" err="1" smtClean="0"/>
              <a:t>Spag</a:t>
            </a:r>
            <a:r>
              <a:rPr lang="en-GB" dirty="0" smtClean="0"/>
              <a:t> Focus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680973"/>
              </p:ext>
            </p:extLst>
          </p:nvPr>
        </p:nvGraphicFramePr>
        <p:xfrm>
          <a:off x="316229" y="639858"/>
          <a:ext cx="4279845" cy="15321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543">
                  <a:extLst>
                    <a:ext uri="{9D8B030D-6E8A-4147-A177-3AD203B41FA5}">
                      <a16:colId xmlns:a16="http://schemas.microsoft.com/office/drawing/2014/main" val="295013231"/>
                    </a:ext>
                  </a:extLst>
                </a:gridCol>
                <a:gridCol w="3588310">
                  <a:extLst>
                    <a:ext uri="{9D8B030D-6E8A-4147-A177-3AD203B41FA5}">
                      <a16:colId xmlns:a16="http://schemas.microsoft.com/office/drawing/2014/main" val="3536472781"/>
                    </a:ext>
                  </a:extLst>
                </a:gridCol>
                <a:gridCol w="346992">
                  <a:extLst>
                    <a:ext uri="{9D8B030D-6E8A-4147-A177-3AD203B41FA5}">
                      <a16:colId xmlns:a16="http://schemas.microsoft.com/office/drawing/2014/main" val="3733047162"/>
                    </a:ext>
                  </a:extLst>
                </a:gridCol>
              </a:tblGrid>
              <a:tr h="20949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Success Criteria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4209686"/>
                  </a:ext>
                </a:extLst>
              </a:tr>
              <a:tr h="20949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50">
                          <a:effectLst/>
                        </a:rPr>
                        <a:t>Must: I can plan and write a story from a character’s point of view.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8547860"/>
                  </a:ext>
                </a:extLst>
              </a:tr>
              <a:tr h="209491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050">
                          <a:effectLst/>
                        </a:rPr>
                        <a:t>Should: I can include information inferred from a text. 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898085"/>
                  </a:ext>
                </a:extLst>
              </a:tr>
              <a:tr h="37797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Could: </a:t>
                      </a:r>
                      <a:r>
                        <a:rPr lang="en-US" sz="1050">
                          <a:effectLst/>
                        </a:rPr>
                        <a:t>I I can use a range of sentence structures and interesting vocabulary,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9081217"/>
                  </a:ext>
                </a:extLst>
              </a:tr>
              <a:tr h="37797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Even better if… I can think about the emotional impact on Dooby and how it changed him. 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22760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4801" y="211425"/>
            <a:ext cx="45255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b="1" u="sng" dirty="0"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write in character.</a:t>
            </a:r>
            <a:r>
              <a:rPr kumimoji="0" lang="en-GB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ssoonCRInfant"/>
                <a:ea typeface="Calibri" panose="020F0502020204030204" pitchFamily="34" charset="0"/>
                <a:cs typeface="ArialMT-Identity-H"/>
              </a:rPr>
              <a:t>   12.10.21</a:t>
            </a:r>
            <a:endParaRPr kumimoji="0" lang="en-GB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97642" y="1379621"/>
            <a:ext cx="61762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Expanded Noun phrases. </a:t>
            </a:r>
          </a:p>
          <a:p>
            <a:r>
              <a:rPr lang="en-GB" sz="2000" dirty="0" smtClean="0">
                <a:hlinkClick r:id="rId2"/>
              </a:rPr>
              <a:t>https://www.bbc.co.uk/bitesize/topics/zwwp8mn/articles/z3nfw6f</a:t>
            </a:r>
            <a:r>
              <a:rPr lang="en-GB" sz="2000" dirty="0" smtClean="0"/>
              <a:t>  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962527" y="3112169"/>
            <a:ext cx="8843703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They add more information to a noun- </a:t>
            </a:r>
          </a:p>
          <a:p>
            <a:endParaRPr lang="en-GB" sz="2400" b="1" dirty="0"/>
          </a:p>
          <a:p>
            <a:r>
              <a:rPr lang="en-GB" sz="2400" b="1" dirty="0" err="1" smtClean="0"/>
              <a:t>Eg</a:t>
            </a:r>
            <a:r>
              <a:rPr lang="en-GB" sz="2400" b="1" dirty="0" smtClean="0"/>
              <a:t>. The sea.                The </a:t>
            </a:r>
            <a:r>
              <a:rPr lang="en-GB" sz="2400" b="1" dirty="0" smtClean="0">
                <a:solidFill>
                  <a:schemeClr val="accent5"/>
                </a:solidFill>
              </a:rPr>
              <a:t>freezing, slate-grey </a:t>
            </a:r>
            <a:r>
              <a:rPr lang="en-GB" sz="2400" b="1" dirty="0" smtClean="0"/>
              <a:t>sea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sz="2400" b="1" dirty="0" smtClean="0"/>
              <a:t>Zoe’s boat. 		</a:t>
            </a:r>
            <a:r>
              <a:rPr lang="en-GB" sz="2400" b="1" dirty="0" smtClean="0"/>
              <a:t>Zoe’s  ____________________ boat.</a:t>
            </a:r>
          </a:p>
          <a:p>
            <a:endParaRPr lang="en-GB" sz="2400" b="1" dirty="0" smtClean="0"/>
          </a:p>
          <a:p>
            <a:endParaRPr lang="en-GB" sz="2400" b="1" dirty="0"/>
          </a:p>
          <a:p>
            <a:r>
              <a:rPr lang="en-GB" sz="2400" b="1" dirty="0" smtClean="0"/>
              <a:t>The cathedral.               The _________________________ cathedral</a:t>
            </a:r>
            <a:r>
              <a:rPr lang="en-GB" sz="24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6972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Think back to our last lesson- what do we actually know about Dooby?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2520" y="2120265"/>
            <a:ext cx="57150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Marcus Sedgwick deliberately keeps the character of Dooby very mysterious. It makes the reader want to know more.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would you like to find out about Dooby?</a:t>
            </a:r>
          </a:p>
          <a:p>
            <a:pPr marL="0" indent="0">
              <a:buNone/>
            </a:pPr>
            <a:r>
              <a:rPr lang="en-GB" dirty="0" smtClean="0"/>
              <a:t>Think of three interesting questions with your partner. </a:t>
            </a:r>
            <a:endParaRPr lang="en-GB" dirty="0"/>
          </a:p>
        </p:txBody>
      </p:sp>
      <p:sp>
        <p:nvSpPr>
          <p:cNvPr id="4" name="AutoShape 2" descr="Generating Effective Questions | Edutop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690" y="2506980"/>
            <a:ext cx="5011964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223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768"/>
            <a:ext cx="10515600" cy="1325563"/>
          </a:xfrm>
        </p:spPr>
        <p:txBody>
          <a:bodyPr/>
          <a:lstStyle/>
          <a:p>
            <a:r>
              <a:rPr lang="en-GB" dirty="0" smtClean="0"/>
              <a:t>Listen to this excerpt from page 95.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52" y="1318729"/>
            <a:ext cx="1046259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It was a photograph frame. There, in the picture, were </a:t>
            </a:r>
            <a:r>
              <a:rPr lang="en-GB" dirty="0" smtClean="0"/>
              <a:t>three </a:t>
            </a:r>
            <a:r>
              <a:rPr lang="en-GB" dirty="0"/>
              <a:t>people; two adults standing either side of a small </a:t>
            </a:r>
            <a:r>
              <a:rPr lang="en-GB" dirty="0" smtClean="0"/>
              <a:t>boy</a:t>
            </a:r>
            <a:r>
              <a:rPr lang="en-GB" dirty="0"/>
              <a:t>, about five or six. The boy's parents had their </a:t>
            </a:r>
            <a:r>
              <a:rPr lang="en-GB" dirty="0" smtClean="0"/>
              <a:t>arms </a:t>
            </a:r>
            <a:r>
              <a:rPr lang="en-GB" dirty="0"/>
              <a:t>around each other, and around him. All three </a:t>
            </a:r>
            <a:r>
              <a:rPr lang="en-GB" dirty="0" smtClean="0"/>
              <a:t>stared </a:t>
            </a:r>
            <a:r>
              <a:rPr lang="en-GB" dirty="0"/>
              <a:t>at the camera.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Suddenly</a:t>
            </a:r>
            <a:r>
              <a:rPr lang="en-GB" dirty="0"/>
              <a:t>, Zoe realised who she </a:t>
            </a:r>
            <a:r>
              <a:rPr lang="en-GB" dirty="0" smtClean="0"/>
              <a:t>was </a:t>
            </a:r>
            <a:r>
              <a:rPr lang="en-GB" dirty="0"/>
              <a:t>staring at. Despite his age in the photo, the boy </a:t>
            </a:r>
            <a:r>
              <a:rPr lang="en-GB" dirty="0" smtClean="0"/>
              <a:t>was </a:t>
            </a:r>
            <a:r>
              <a:rPr lang="en-GB" dirty="0"/>
              <a:t>Dooby. the good looks the dark hair, were </a:t>
            </a:r>
            <a:r>
              <a:rPr lang="en-GB" dirty="0" smtClean="0"/>
              <a:t>unmistakable</a:t>
            </a:r>
            <a:r>
              <a:rPr lang="en-GB" dirty="0"/>
              <a:t>. It was only the innocent smile that </a:t>
            </a:r>
            <a:r>
              <a:rPr lang="en-GB" dirty="0" smtClean="0"/>
              <a:t>stopped </a:t>
            </a:r>
            <a:r>
              <a:rPr lang="en-GB" dirty="0"/>
              <a:t>Zoe from recognising him sooner.... Looking at </a:t>
            </a:r>
            <a:r>
              <a:rPr lang="en-GB" dirty="0" smtClean="0"/>
              <a:t>Dooby's </a:t>
            </a:r>
            <a:r>
              <a:rPr lang="en-GB" dirty="0"/>
              <a:t>photograph, she wondered if, like herself, he </a:t>
            </a:r>
            <a:r>
              <a:rPr lang="en-GB" dirty="0" smtClean="0"/>
              <a:t>was </a:t>
            </a:r>
            <a:r>
              <a:rPr lang="en-GB" dirty="0"/>
              <a:t>just a child who wanted his mum and dad back.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6226" y="1311966"/>
            <a:ext cx="11022496" cy="41545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46042" y="5774635"/>
            <a:ext cx="93030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What have we learned? Do you have any new questions?</a:t>
            </a:r>
            <a:endParaRPr lang="en-GB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22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Over the next two lessons we will be planning and writing a story to explain how Dooby came to be on Eels Island.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6487"/>
            <a:ext cx="10515600" cy="3970476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are some of the features of narrative writing we should remember?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463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596598" y="1561480"/>
            <a:ext cx="7689850" cy="4648200"/>
          </a:xfrm>
          <a:custGeom>
            <a:avLst/>
            <a:gdLst>
              <a:gd name="T0" fmla="*/ 0 w 12780"/>
              <a:gd name="T1" fmla="*/ 10110 h 10110"/>
              <a:gd name="T2" fmla="*/ 4500 w 12780"/>
              <a:gd name="T3" fmla="*/ 1290 h 10110"/>
              <a:gd name="T4" fmla="*/ 8280 w 12780"/>
              <a:gd name="T5" fmla="*/ 2370 h 10110"/>
              <a:gd name="T6" fmla="*/ 12780 w 12780"/>
              <a:gd name="T7" fmla="*/ 10110 h 10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780" h="10110">
                <a:moveTo>
                  <a:pt x="0" y="10110"/>
                </a:moveTo>
                <a:cubicBezTo>
                  <a:pt x="1560" y="6345"/>
                  <a:pt x="3120" y="2580"/>
                  <a:pt x="4500" y="1290"/>
                </a:cubicBezTo>
                <a:cubicBezTo>
                  <a:pt x="5880" y="0"/>
                  <a:pt x="6900" y="900"/>
                  <a:pt x="8280" y="2370"/>
                </a:cubicBezTo>
                <a:cubicBezTo>
                  <a:pt x="9660" y="3840"/>
                  <a:pt x="12030" y="8820"/>
                  <a:pt x="12780" y="1011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Text Box 1"/>
          <p:cNvSpPr txBox="1">
            <a:spLocks noChangeArrowheads="1"/>
          </p:cNvSpPr>
          <p:nvPr/>
        </p:nvSpPr>
        <p:spPr bwMode="auto">
          <a:xfrm>
            <a:off x="389144" y="4801705"/>
            <a:ext cx="4241800" cy="15922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Introduction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86660" y="2432465"/>
            <a:ext cx="3933825" cy="2000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Build- up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8457648" y="2442403"/>
            <a:ext cx="3371850" cy="23733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Resolution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10934" y="5028234"/>
            <a:ext cx="4413250" cy="13176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Ending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288334" y="122583"/>
            <a:ext cx="5978525" cy="2051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Climax/Conflict</a:t>
            </a: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434548" y="4803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434548" y="93759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GB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434548" y="13947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r>
              <a:rPr kumimoji="0" lang="en-GB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	</a:t>
            </a:r>
            <a:endParaRPr kumimoji="0" lang="en-GB" altLang="en-US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endParaRPr kumimoji="0" lang="en-GB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5410199" y="1996087"/>
            <a:ext cx="331635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59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GB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r>
              <a:rPr kumimoji="0" lang="en-GB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r>
              <a:rPr kumimoji="0" lang="en-GB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                                            </a:t>
            </a:r>
            <a:r>
              <a:rPr kumimoji="0" lang="en-GB" altLang="en-US" sz="1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Times New Roman" panose="02020603050405020304" pitchFamily="18" charset="0"/>
              </a:rPr>
              <a:t>Dooby’s Story</a:t>
            </a: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590800" algn="l"/>
              </a:tabLst>
            </a:pP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434548" y="13947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                                   </a:t>
            </a:r>
            <a:endParaRPr kumimoji="0" lang="en-GB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03853" y="5198165"/>
            <a:ext cx="2922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Orient your reader- introduce characters and setting. 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06287" y="3101008"/>
            <a:ext cx="3359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Introduce tension- this is where the action starts happening. 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498574" y="705678"/>
            <a:ext cx="4393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Introduce the problem your character must deal with or overcome. 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8478078" y="3041374"/>
            <a:ext cx="3220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is where your character overcomes the problem. 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7573617" y="5347252"/>
            <a:ext cx="405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Explain how the character feels and what they have learned.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8158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33791" cy="1205258"/>
          </a:xfrm>
        </p:spPr>
        <p:txBody>
          <a:bodyPr/>
          <a:lstStyle/>
          <a:p>
            <a:r>
              <a:rPr lang="en-GB" sz="3600" dirty="0" smtClean="0"/>
              <a:t>Task: Complete your story mountain planner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140116" cy="4351338"/>
          </a:xfrm>
        </p:spPr>
        <p:txBody>
          <a:bodyPr/>
          <a:lstStyle/>
          <a:p>
            <a:r>
              <a:rPr lang="en-GB" dirty="0" smtClean="0"/>
              <a:t>Use your features of a narrative word mat to support you in plotting your story.</a:t>
            </a:r>
          </a:p>
          <a:p>
            <a:r>
              <a:rPr lang="en-GB" dirty="0" smtClean="0"/>
              <a:t>Remember, your task is not to write the whole story, so only include the main ideas.</a:t>
            </a:r>
          </a:p>
          <a:p>
            <a:r>
              <a:rPr lang="en-GB" dirty="0" smtClean="0"/>
              <a:t>Make sure your plan explains what happened to Dooby before Zoe met him on Eels island. </a:t>
            </a:r>
          </a:p>
          <a:p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68126" y="1957137"/>
            <a:ext cx="39303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Plenary- Add some descriptive noun phrases, similes and metaphors to help you with your writing next time. </a:t>
            </a:r>
          </a:p>
          <a:p>
            <a:endParaRPr lang="en-GB" sz="2400" dirty="0"/>
          </a:p>
          <a:p>
            <a:r>
              <a:rPr lang="en-GB" sz="2400" dirty="0" smtClean="0"/>
              <a:t>You could think of some sentence starters to help you if you get stuck. </a:t>
            </a:r>
            <a:endParaRPr lang="en-GB" sz="2400" dirty="0"/>
          </a:p>
        </p:txBody>
      </p:sp>
      <p:sp>
        <p:nvSpPr>
          <p:cNvPr id="5" name="Rectangle 4"/>
          <p:cNvSpPr/>
          <p:nvPr/>
        </p:nvSpPr>
        <p:spPr>
          <a:xfrm>
            <a:off x="7523747" y="1652337"/>
            <a:ext cx="4363453" cy="38982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069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3415</TotalTime>
  <Words>494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ArialMT-Identity-H</vt:lpstr>
      <vt:lpstr>Calibri</vt:lpstr>
      <vt:lpstr>Calibri Light</vt:lpstr>
      <vt:lpstr>Comic Sans MS</vt:lpstr>
      <vt:lpstr>SassoonCRInfant</vt:lpstr>
      <vt:lpstr>Times New Roman</vt:lpstr>
      <vt:lpstr>Office Theme</vt:lpstr>
      <vt:lpstr>PowerPoint Presentation</vt:lpstr>
      <vt:lpstr>Spag Focus</vt:lpstr>
      <vt:lpstr>Think back to our last lesson- what do we actually know about Dooby? </vt:lpstr>
      <vt:lpstr>Listen to this excerpt from page 95. </vt:lpstr>
      <vt:lpstr>Over the next two lessons we will be planning and writing a story to explain how Dooby came to be on Eels Island. </vt:lpstr>
      <vt:lpstr>PowerPoint Presentation</vt:lpstr>
      <vt:lpstr>Task: Complete your story mountain planner.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13</cp:revision>
  <dcterms:created xsi:type="dcterms:W3CDTF">2021-10-08T08:35:42Z</dcterms:created>
  <dcterms:modified xsi:type="dcterms:W3CDTF">2021-10-10T17:31:08Z</dcterms:modified>
</cp:coreProperties>
</file>