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67" y="6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3AFF-4E44-4F91-9CC3-C8E61346D9AB}" type="datetimeFigureOut">
              <a:rPr lang="en-GB" smtClean="0"/>
              <a:t>03/12/2021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09642-B0A1-4BFB-AEC1-65D7404A0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04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530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50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7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75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57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77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736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0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70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9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88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CDEF-D2C9-4C2A-8432-D46AC10A094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15327-DC85-4721-B603-0C467C37E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a3MiETaBSn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456" y="3310758"/>
            <a:ext cx="10221310" cy="3011213"/>
          </a:xfrm>
        </p:spPr>
        <p:txBody>
          <a:bodyPr>
            <a:normAutofit/>
          </a:bodyPr>
          <a:lstStyle/>
          <a:p>
            <a:r>
              <a:rPr lang="en-GB" dirty="0" smtClean="0"/>
              <a:t>The ancient, grey-muzzled hunting hound wagged his tail.</a:t>
            </a:r>
          </a:p>
          <a:p>
            <a:endParaRPr lang="en-GB" dirty="0"/>
          </a:p>
          <a:p>
            <a:r>
              <a:rPr lang="en-GB" dirty="0" smtClean="0"/>
              <a:t>A ________________________________ parrot landed on the palm tree. </a:t>
            </a:r>
          </a:p>
          <a:p>
            <a:endParaRPr lang="en-GB" dirty="0"/>
          </a:p>
          <a:p>
            <a:r>
              <a:rPr lang="en-GB" dirty="0" smtClean="0"/>
              <a:t>Jenny’s _______________________________________________ diary was her most precious possession.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775197"/>
              </p:ext>
            </p:extLst>
          </p:nvPr>
        </p:nvGraphicFramePr>
        <p:xfrm>
          <a:off x="284124" y="883210"/>
          <a:ext cx="7295624" cy="2128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2864">
                  <a:extLst>
                    <a:ext uri="{9D8B030D-6E8A-4147-A177-3AD203B41FA5}">
                      <a16:colId xmlns:a16="http://schemas.microsoft.com/office/drawing/2014/main" val="2914409788"/>
                    </a:ext>
                  </a:extLst>
                </a:gridCol>
                <a:gridCol w="5372925">
                  <a:extLst>
                    <a:ext uri="{9D8B030D-6E8A-4147-A177-3AD203B41FA5}">
                      <a16:colId xmlns:a16="http://schemas.microsoft.com/office/drawing/2014/main" val="3890263967"/>
                    </a:ext>
                  </a:extLst>
                </a:gridCol>
                <a:gridCol w="999835">
                  <a:extLst>
                    <a:ext uri="{9D8B030D-6E8A-4147-A177-3AD203B41FA5}">
                      <a16:colId xmlns:a16="http://schemas.microsoft.com/office/drawing/2014/main" val="1630140434"/>
                    </a:ext>
                  </a:extLst>
                </a:gridCol>
              </a:tblGrid>
              <a:tr h="236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sng">
                          <a:effectLst/>
                        </a:rPr>
                        <a:t>Self- Assessment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50" u="sng">
                          <a:effectLst/>
                        </a:rPr>
                        <a:t>Success Criteria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sng">
                          <a:effectLst/>
                        </a:rPr>
                        <a:t>Teacher Assessment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3043294"/>
                  </a:ext>
                </a:extLst>
              </a:tr>
              <a:tr h="2944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Must: I can use music and visual images to help me to create a word bank about the sea.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5702229"/>
                  </a:ext>
                </a:extLst>
              </a:tr>
              <a:tr h="50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Should: I can use my 5 senses to explore different images to create a word bank of exciting words and phrases about the sea.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7061515"/>
                  </a:ext>
                </a:extLst>
              </a:tr>
              <a:tr h="50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 dirty="0"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Could: </a:t>
                      </a:r>
                      <a:r>
                        <a:rPr lang="en-GB" sz="1050">
                          <a:effectLst/>
                        </a:rPr>
                        <a:t>I can use my 5 senses to create word banks of noun phrases and similes about the sea and can also include examples of alliteration and onomatopoeic words.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9013473"/>
                  </a:ext>
                </a:extLst>
              </a:tr>
              <a:tr h="5047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>
                          <a:effectLst/>
                        </a:rPr>
                        <a:t> </a:t>
                      </a:r>
                      <a:endParaRPr lang="en-GB" sz="14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Even better if… </a:t>
                      </a:r>
                      <a:r>
                        <a:rPr lang="en-GB" sz="1050" dirty="0">
                          <a:effectLst/>
                        </a:rPr>
                        <a:t>I can use my 5 senses to create word banks of noun phrases and similes about the sea and can also include examples of alliteration and onomatopoeic words.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u="none" strike="noStrike" dirty="0"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494147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0869" y="835573"/>
            <a:ext cx="41305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Spag</a:t>
            </a:r>
            <a:r>
              <a:rPr lang="en-GB" sz="2800" dirty="0" smtClean="0"/>
              <a:t> Starter-Noun phrases. </a:t>
            </a:r>
          </a:p>
          <a:p>
            <a:endParaRPr lang="en-GB" sz="2800" dirty="0"/>
          </a:p>
          <a:p>
            <a:r>
              <a:rPr lang="en-GB" sz="2800" dirty="0" smtClean="0"/>
              <a:t>Noun phrases describe a noun by using which kind of words?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83779" y="504497"/>
            <a:ext cx="7665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LO: To use my 5 senses to create a word bank about the sea using my 5 senses.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7891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www.youtube.com/watch?v=a3MiETaBSnc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625" y="2093638"/>
            <a:ext cx="7278961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First, listen quietly to this piece of music by Mendelssohn.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Think about the impressions, ideas and images you got from the music, and spend a few minutes putting these in a mind map in your book.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Mindmapping | SSWM - Find tools for sustainable sanitation and water  management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228" y="2487009"/>
            <a:ext cx="4161111" cy="4161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21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On your table, use the pictures given to discuss how you would describe the sea in each image.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4" descr="02051242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595" y="2279656"/>
            <a:ext cx="4719144" cy="3540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2007_08302007Orkney014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641" y="2333297"/>
            <a:ext cx="4564671" cy="3425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078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Task: To create a word bank of vocabulary about the sea.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780" y="184139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Create a word bank of powerful vocabulary, based on your 5 senses.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Use your imagination to come up with words and phrases to describe how the sea looks, feels, moves or sounds.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689032"/>
              </p:ext>
            </p:extLst>
          </p:nvPr>
        </p:nvGraphicFramePr>
        <p:xfrm>
          <a:off x="707697" y="2564232"/>
          <a:ext cx="10470055" cy="10354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4011">
                  <a:extLst>
                    <a:ext uri="{9D8B030D-6E8A-4147-A177-3AD203B41FA5}">
                      <a16:colId xmlns:a16="http://schemas.microsoft.com/office/drawing/2014/main" val="1456763287"/>
                    </a:ext>
                  </a:extLst>
                </a:gridCol>
                <a:gridCol w="2094011">
                  <a:extLst>
                    <a:ext uri="{9D8B030D-6E8A-4147-A177-3AD203B41FA5}">
                      <a16:colId xmlns:a16="http://schemas.microsoft.com/office/drawing/2014/main" val="2476905346"/>
                    </a:ext>
                  </a:extLst>
                </a:gridCol>
                <a:gridCol w="2094011">
                  <a:extLst>
                    <a:ext uri="{9D8B030D-6E8A-4147-A177-3AD203B41FA5}">
                      <a16:colId xmlns:a16="http://schemas.microsoft.com/office/drawing/2014/main" val="986234354"/>
                    </a:ext>
                  </a:extLst>
                </a:gridCol>
                <a:gridCol w="2094011">
                  <a:extLst>
                    <a:ext uri="{9D8B030D-6E8A-4147-A177-3AD203B41FA5}">
                      <a16:colId xmlns:a16="http://schemas.microsoft.com/office/drawing/2014/main" val="2770452306"/>
                    </a:ext>
                  </a:extLst>
                </a:gridCol>
                <a:gridCol w="2094011">
                  <a:extLst>
                    <a:ext uri="{9D8B030D-6E8A-4147-A177-3AD203B41FA5}">
                      <a16:colId xmlns:a16="http://schemas.microsoft.com/office/drawing/2014/main" val="634008099"/>
                    </a:ext>
                  </a:extLst>
                </a:gridCol>
              </a:tblGrid>
              <a:tr h="336623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See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Hear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Touch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Smell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Taste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967167"/>
                  </a:ext>
                </a:extLst>
              </a:tr>
              <a:tr h="578215">
                <a:tc>
                  <a:txBody>
                    <a:bodyPr/>
                    <a:lstStyle/>
                    <a:p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88765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7917" y="4981903"/>
            <a:ext cx="10893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Extend your thinking: Underline any words in your bank which use onomatopoeia. Begin to test out some of your vocabulary by writing descriptive sentences- challenge yourself to add phrases using alliteration. 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551793" y="4981903"/>
            <a:ext cx="11114690" cy="138736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31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Plenary-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Volunteers will read out some of their best words.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Make sure you are listening carefully to magpie some excellent ideas you might not have yet.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811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362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https://www.youtube.com/watch?v=a3MiETaBSnc </vt:lpstr>
      <vt:lpstr>On your table, use the pictures given to discuss how you would describe the sea in each image. </vt:lpstr>
      <vt:lpstr>Task: To create a word bank of vocabulary about the sea. </vt:lpstr>
      <vt:lpstr>Plenary-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8</cp:revision>
  <dcterms:created xsi:type="dcterms:W3CDTF">2021-12-02T22:08:50Z</dcterms:created>
  <dcterms:modified xsi:type="dcterms:W3CDTF">2021-12-03T11:46:57Z</dcterms:modified>
</cp:coreProperties>
</file>