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1" r:id="rId4"/>
    <p:sldId id="270" r:id="rId5"/>
    <p:sldId id="273" r:id="rId6"/>
    <p:sldId id="277" r:id="rId7"/>
    <p:sldId id="275" r:id="rId8"/>
    <p:sldId id="276" r:id="rId9"/>
    <p:sldId id="274" r:id="rId10"/>
    <p:sldId id="278" r:id="rId11"/>
    <p:sldId id="279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D42"/>
    <a:srgbClr val="D13E3E"/>
    <a:srgbClr val="5D6EA3"/>
    <a:srgbClr val="FFFFFF"/>
    <a:srgbClr val="ACDDFC"/>
    <a:srgbClr val="80C1EB"/>
    <a:srgbClr val="18A0DB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38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15385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65309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28242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29167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524090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19150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48178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8761" y="5424758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180804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490927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111017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375348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36320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7160" y="500638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8" y="4242486"/>
            <a:ext cx="1481143" cy="21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48928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988526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76330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51813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27529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509759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28892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309229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86222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65957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716">
            <a:off x="632206" y="488559"/>
            <a:ext cx="908061" cy="1066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63" y="5032456"/>
            <a:ext cx="1847439" cy="13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D6EA3"/>
                </a:solidFill>
              </a:rPr>
              <a:t>What Is an Acrostic Poem?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1489232"/>
            <a:ext cx="7632700" cy="809124"/>
          </a:xfrm>
        </p:spPr>
        <p:txBody>
          <a:bodyPr lIns="108000" tIns="108000" rIns="108000" bIns="108000">
            <a:normAutofit fontScale="92500" lnSpcReduction="10000"/>
          </a:bodyPr>
          <a:lstStyle/>
          <a:p>
            <a:pPr algn="ctr"/>
            <a:r>
              <a:rPr lang="en-GB" sz="2400" dirty="0"/>
              <a:t>Acrostic poems are written by choosing a word to go vertically down a page. Like this…</a:t>
            </a:r>
          </a:p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337315" y="2466372"/>
            <a:ext cx="729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5D6EA3"/>
                </a:solidFill>
              </a:rPr>
              <a:t>P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O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E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D6EA3"/>
                </a:solidFill>
              </a:rPr>
              <a:t>What Is an Acrostic Poem?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755651" y="1489232"/>
            <a:ext cx="7632700" cy="809124"/>
          </a:xfrm>
        </p:spPr>
        <p:txBody>
          <a:bodyPr lIns="108000" tIns="108000" rIns="108000" bIns="108000">
            <a:normAutofit fontScale="92500" lnSpcReduction="10000"/>
          </a:bodyPr>
          <a:lstStyle/>
          <a:p>
            <a:pPr algn="ctr"/>
            <a:r>
              <a:rPr lang="en-GB" sz="2400" dirty="0"/>
              <a:t>Then, you think of words or phrases beginning with each letter. Like this…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5450" y="2831326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ersonal</a:t>
            </a:r>
            <a:r>
              <a:rPr lang="en-GB" sz="2400" dirty="0"/>
              <a:t> thoughts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3688" y="3615270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 each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5450" y="4466057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xpress</a:t>
            </a:r>
            <a:r>
              <a:rPr lang="en-GB" sz="2400" dirty="0"/>
              <a:t> your feelings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3688" y="5268281"/>
            <a:ext cx="2632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ake</a:t>
            </a:r>
            <a:r>
              <a:rPr lang="en-GB" sz="2400" dirty="0"/>
              <a:t> people happy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7315" y="2466372"/>
            <a:ext cx="729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5D6EA3"/>
                </a:solidFill>
              </a:rPr>
              <a:t>P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O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E</a:t>
            </a:r>
          </a:p>
          <a:p>
            <a:pPr algn="ctr"/>
            <a:r>
              <a:rPr lang="en-GB" sz="5400" b="1" dirty="0">
                <a:solidFill>
                  <a:srgbClr val="5D6EA3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310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5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02" y="478895"/>
            <a:ext cx="7094068" cy="5650056"/>
          </a:xfrm>
        </p:spPr>
        <p:txBody>
          <a:bodyPr/>
          <a:lstStyle/>
          <a:p>
            <a:pPr algn="ctr"/>
            <a:r>
              <a:rPr lang="en-GB" sz="9600" dirty="0">
                <a:solidFill>
                  <a:srgbClr val="5D6EA3"/>
                </a:solidFill>
              </a:rPr>
              <a:t>Now it’s your turn…</a:t>
            </a:r>
          </a:p>
        </p:txBody>
      </p:sp>
    </p:spTree>
    <p:extLst>
      <p:ext uri="{BB962C8B-B14F-4D97-AF65-F5344CB8AC3E}">
        <p14:creationId xmlns:p14="http://schemas.microsoft.com/office/powerpoint/2010/main" val="41377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42307" y="97583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22331" y="147507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2330" y="203886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10755" y="260727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10754" y="3161626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0753" y="375475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10752" y="431492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30567" y="485862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10751" y="537518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10750" y="5894172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5887">
            <a:off x="527458" y="633088"/>
            <a:ext cx="893929" cy="7013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42307" y="156448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7204" y="218143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2307" y="274855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2307" y="331673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9119" y="386026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38966" y="444024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27389" y="496338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17579" y="550690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059">
            <a:off x="7695616" y="4673980"/>
            <a:ext cx="925303" cy="16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  <p:bldP spid="33" grpId="0" build="p"/>
      <p:bldP spid="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11587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615115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17891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2747321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301669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3894795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4454970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8761" y="499866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8945" y="5515232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170452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32147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288859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345677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00030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7160" y="4580292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95583" y="510342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6"/>
          <a:stretch/>
        </p:blipFill>
        <p:spPr>
          <a:xfrm>
            <a:off x="7652010" y="867139"/>
            <a:ext cx="617838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  <p:bldP spid="32" grpId="0" build="p"/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74046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223970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877179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54639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18649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87868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40279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3120549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77342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44066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379">
            <a:off x="6958989" y="573306"/>
            <a:ext cx="1770542" cy="1351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2" y="5334846"/>
            <a:ext cx="1922856" cy="10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D13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59124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209048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769144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44753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4113158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816496"/>
            <a:ext cx="6071287" cy="0"/>
          </a:xfrm>
          <a:prstGeom prst="line">
            <a:avLst/>
          </a:prstGeom>
          <a:ln w="12700">
            <a:solidFill>
              <a:srgbClr val="D13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29476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3021694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700085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37847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D13E3E"/>
                </a:solidFill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92">
            <a:off x="7003634" y="4681596"/>
            <a:ext cx="1559526" cy="1642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053" y="5264300"/>
            <a:ext cx="1536920" cy="10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423" y="889687"/>
            <a:ext cx="7185624" cy="5214552"/>
          </a:xfrm>
          <a:prstGeom prst="rect">
            <a:avLst/>
          </a:prstGeom>
          <a:solidFill>
            <a:srgbClr val="FFFFFF"/>
          </a:solidFill>
          <a:ln>
            <a:solidFill>
              <a:srgbClr val="4F9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10501" y="1323523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90525" y="1822763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90524" y="2500324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8949" y="318861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8948" y="3851611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8947" y="4582018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8946" y="5298367"/>
            <a:ext cx="6071287" cy="0"/>
          </a:xfrm>
          <a:prstGeom prst="line">
            <a:avLst/>
          </a:prstGeom>
          <a:ln w="12700">
            <a:solidFill>
              <a:srgbClr val="4F9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0501" y="2025941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15398" y="2762776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501" y="343853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0501" y="4143998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7313" y="4843700"/>
            <a:ext cx="480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4F9D42"/>
                </a:solidFill>
              </a:rPr>
              <a:t>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9" b="44865"/>
          <a:stretch/>
        </p:blipFill>
        <p:spPr>
          <a:xfrm rot="1096243">
            <a:off x="7531695" y="471832"/>
            <a:ext cx="1082714" cy="129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7" b="46306"/>
          <a:stretch/>
        </p:blipFill>
        <p:spPr>
          <a:xfrm rot="20524779">
            <a:off x="598791" y="5169468"/>
            <a:ext cx="898814" cy="10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B5F4D4-620E-434D-8308-A90FE90B0D34}"/>
</file>

<file path=customXml/itemProps2.xml><?xml version="1.0" encoding="utf-8"?>
<ds:datastoreItem xmlns:ds="http://schemas.openxmlformats.org/officeDocument/2006/customXml" ds:itemID="{E3E10340-E11C-4E14-A528-F04A4CEE81DC}"/>
</file>

<file path=customXml/itemProps3.xml><?xml version="1.0" encoding="utf-8"?>
<ds:datastoreItem xmlns:ds="http://schemas.openxmlformats.org/officeDocument/2006/customXml" ds:itemID="{404ECD70-6CD0-4507-921E-2776F74069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Twinkl SemiBold</vt:lpstr>
      <vt:lpstr>Calibri</vt:lpstr>
      <vt:lpstr>Twinkl</vt:lpstr>
      <vt:lpstr>Office Theme</vt:lpstr>
      <vt:lpstr>PowerPoint Presentation</vt:lpstr>
      <vt:lpstr>What Is an Acrostic Poem?</vt:lpstr>
      <vt:lpstr>What Is an Acrostic Poem?</vt:lpstr>
      <vt:lpstr>Now it’s your turn…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 Chhibber</cp:lastModifiedBy>
  <cp:revision>122</cp:revision>
  <dcterms:created xsi:type="dcterms:W3CDTF">2014-10-01T16:09:27Z</dcterms:created>
  <dcterms:modified xsi:type="dcterms:W3CDTF">2021-12-01T15:24:05Z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