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3" r:id="rId4"/>
    <p:sldId id="274" r:id="rId5"/>
    <p:sldId id="275" r:id="rId6"/>
    <p:sldId id="276" r:id="rId7"/>
    <p:sldId id="277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22"/>
    <a:srgbClr val="11743A"/>
    <a:srgbClr val="C0DFC3"/>
    <a:srgbClr val="6FBD84"/>
    <a:srgbClr val="6C9E72"/>
    <a:srgbClr val="009640"/>
    <a:srgbClr val="74C589"/>
    <a:srgbClr val="F1875E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50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8" y="5708715"/>
            <a:ext cx="4440689" cy="8323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4263" y="1924594"/>
            <a:ext cx="6113417" cy="1049106"/>
          </a:xfrm>
          <a:prstGeom prst="rect">
            <a:avLst/>
          </a:prstGeom>
          <a:solidFill>
            <a:srgbClr val="11743A"/>
          </a:solidFill>
        </p:spPr>
        <p:txBody>
          <a:bodyPr wrap="square" lIns="2556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Boudicca was the wife of </a:t>
            </a:r>
            <a:r>
              <a:rPr lang="en-GB" altLang="en-US" dirty="0" err="1">
                <a:solidFill>
                  <a:schemeClr val="bg1"/>
                </a:solidFill>
              </a:rPr>
              <a:t>Prasutagus</a:t>
            </a:r>
            <a:r>
              <a:rPr lang="en-GB" altLang="en-US" dirty="0">
                <a:solidFill>
                  <a:schemeClr val="bg1"/>
                </a:solidFill>
              </a:rPr>
              <a:t>, the ruler of a Celtic tribe called the Iceni.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0480" y="3167073"/>
            <a:ext cx="4267200" cy="1049106"/>
          </a:xfrm>
          <a:prstGeom prst="rect">
            <a:avLst/>
          </a:prstGeom>
          <a:solidFill>
            <a:srgbClr val="74C589"/>
          </a:solidFill>
        </p:spPr>
        <p:txBody>
          <a:bodyPr wrap="square" lIns="720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The Iceni lived in a region of Britain that is now called East Anglia.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5722"/>
                </a:solidFill>
                <a:latin typeface="+mn-lt"/>
              </a:rPr>
              <a:t>Who was Boudicca?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2" y="821077"/>
            <a:ext cx="1622334" cy="5271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4" y="1440534"/>
            <a:ext cx="1658438" cy="48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71960" y="4252808"/>
            <a:ext cx="5571746" cy="772107"/>
          </a:xfrm>
          <a:prstGeom prst="rect">
            <a:avLst/>
          </a:prstGeom>
          <a:solidFill>
            <a:srgbClr val="C0DFC3"/>
          </a:solidFill>
        </p:spPr>
        <p:txBody>
          <a:bodyPr wrap="square" lIns="720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They stole from the Iceni tribesmen, made people slaves and they had Boudicca whipped.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5107" y="1968553"/>
            <a:ext cx="7050916" cy="1049106"/>
          </a:xfrm>
          <a:prstGeom prst="rect">
            <a:avLst/>
          </a:prstGeom>
          <a:solidFill>
            <a:srgbClr val="11743A"/>
          </a:solidFill>
        </p:spPr>
        <p:txBody>
          <a:bodyPr wrap="square" lIns="1260000" tIns="108000" rIns="144000" bIns="108000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When Romans settled in the South of England in 43 AD they made an agreement with </a:t>
            </a:r>
            <a:r>
              <a:rPr lang="en-GB" altLang="en-US" dirty="0" err="1">
                <a:solidFill>
                  <a:schemeClr val="bg1"/>
                </a:solidFill>
              </a:rPr>
              <a:t>Prasutagas</a:t>
            </a:r>
            <a:r>
              <a:rPr lang="en-GB" altLang="en-US" dirty="0">
                <a:solidFill>
                  <a:schemeClr val="bg1"/>
                </a:solidFill>
              </a:rPr>
              <a:t> so that he would be able to continue as ruler of the Iceni.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8276" y="3249180"/>
            <a:ext cx="5261035" cy="772107"/>
          </a:xfrm>
          <a:prstGeom prst="rect">
            <a:avLst/>
          </a:prstGeom>
          <a:solidFill>
            <a:srgbClr val="6FBD84"/>
          </a:solidFill>
        </p:spPr>
        <p:txBody>
          <a:bodyPr wrap="square" lIns="468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When </a:t>
            </a:r>
            <a:r>
              <a:rPr lang="en-GB" altLang="en-US" dirty="0" err="1"/>
              <a:t>Prasutagas</a:t>
            </a:r>
            <a:r>
              <a:rPr lang="en-GB" altLang="en-US" dirty="0"/>
              <a:t> died, the Romans turned on the Iceni.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>
                <a:solidFill>
                  <a:srgbClr val="005722"/>
                </a:solidFill>
                <a:latin typeface="+mn-lt"/>
              </a:rPr>
              <a:t>Prasutagus</a:t>
            </a:r>
            <a:r>
              <a:rPr lang="en-GB" sz="3200" dirty="0">
                <a:solidFill>
                  <a:srgbClr val="005722"/>
                </a:solidFill>
                <a:latin typeface="+mn-lt"/>
              </a:rPr>
              <a:t> and the Romans Agreement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5177">
            <a:off x="426256" y="1755734"/>
            <a:ext cx="2198972" cy="1517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98" y="2514899"/>
            <a:ext cx="2440896" cy="39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452398"/>
            <a:ext cx="3626263" cy="25641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141" y="4297901"/>
            <a:ext cx="6378209" cy="1326105"/>
          </a:xfrm>
          <a:prstGeom prst="rect">
            <a:avLst/>
          </a:prstGeom>
          <a:solidFill>
            <a:srgbClr val="C0DFC3"/>
          </a:solidFill>
        </p:spPr>
        <p:txBody>
          <a:bodyPr wrap="square" lIns="2160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They managed to destroy </a:t>
            </a:r>
            <a:r>
              <a:rPr lang="en-GB" altLang="en-US" dirty="0" err="1"/>
              <a:t>Camulodunum</a:t>
            </a:r>
            <a:r>
              <a:rPr lang="en-GB" altLang="en-US" dirty="0"/>
              <a:t> (Colchester), the capital of Roman Britain and defeated the Roman IX legion.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1912" y="1452398"/>
            <a:ext cx="4006437" cy="1121809"/>
          </a:xfrm>
          <a:prstGeom prst="rect">
            <a:avLst/>
          </a:prstGeom>
          <a:solidFill>
            <a:srgbClr val="11743A"/>
          </a:solidFill>
        </p:spPr>
        <p:txBody>
          <a:bodyPr wrap="square" lIns="144000" tIns="144000" rIns="144000" bIns="144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chemeClr val="bg1"/>
                </a:solidFill>
              </a:rPr>
              <a:t>In about 60 AD, the Roman governor was sent to North Wales to lead an army.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1914" y="2617777"/>
            <a:ext cx="4006436" cy="1398808"/>
          </a:xfrm>
          <a:prstGeom prst="rect">
            <a:avLst/>
          </a:prstGeom>
          <a:solidFill>
            <a:srgbClr val="6FBD84"/>
          </a:solidFill>
        </p:spPr>
        <p:txBody>
          <a:bodyPr wrap="square" lIns="144000" tIns="144000" rIns="108000" bIns="144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While he was away Boudicca led an attack against the tribe’s Roman rulers with several other tribes. </a:t>
            </a:r>
            <a:br>
              <a:rPr lang="en-GB" altLang="en-US" dirty="0"/>
            </a:br>
            <a:r>
              <a:rPr lang="en-GB" altLang="en-US" dirty="0"/>
              <a:t>Her army was called the Britons.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5722"/>
                </a:solidFill>
                <a:latin typeface="+mn-lt"/>
              </a:rPr>
              <a:t>The Rebellion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0" y="3333171"/>
            <a:ext cx="3432213" cy="34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54030" y="4862133"/>
            <a:ext cx="6235546" cy="772107"/>
          </a:xfrm>
          <a:prstGeom prst="rect">
            <a:avLst/>
          </a:prstGeom>
          <a:solidFill>
            <a:srgbClr val="C0DFC3"/>
          </a:solidFill>
        </p:spPr>
        <p:txBody>
          <a:bodyPr wrap="square" lIns="720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People believe that over 70,000 people were killed in the attacks by the Britons.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6270" y="2527673"/>
            <a:ext cx="6439011" cy="772107"/>
          </a:xfrm>
          <a:prstGeom prst="rect">
            <a:avLst/>
          </a:prstGeom>
          <a:solidFill>
            <a:srgbClr val="11743A"/>
          </a:solidFill>
        </p:spPr>
        <p:txBody>
          <a:bodyPr wrap="square" lIns="1260000" tIns="108000" rIns="144000" bIns="108000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en-US" dirty="0">
                <a:solidFill>
                  <a:schemeClr val="bg1"/>
                </a:solidFill>
              </a:rPr>
              <a:t>He tried to evacuate </a:t>
            </a:r>
            <a:r>
              <a:rPr lang="en-GB" altLang="en-US" dirty="0" err="1">
                <a:solidFill>
                  <a:schemeClr val="bg1"/>
                </a:solidFill>
              </a:rPr>
              <a:t>Londinium</a:t>
            </a:r>
            <a:r>
              <a:rPr lang="en-GB" altLang="en-US" dirty="0">
                <a:solidFill>
                  <a:schemeClr val="bg1"/>
                </a:solidFill>
              </a:rPr>
              <a:t> (London) as he guessed this would be the Britons next target.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3952" y="3694903"/>
            <a:ext cx="6248401" cy="772107"/>
          </a:xfrm>
          <a:prstGeom prst="rect">
            <a:avLst/>
          </a:prstGeom>
          <a:solidFill>
            <a:srgbClr val="6FBD84"/>
          </a:solidFill>
        </p:spPr>
        <p:txBody>
          <a:bodyPr wrap="square" lIns="1008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Boudicca and her army destroyed </a:t>
            </a:r>
            <a:r>
              <a:rPr lang="en-GB" altLang="en-US" dirty="0" err="1"/>
              <a:t>Londinium</a:t>
            </a:r>
            <a:r>
              <a:rPr lang="en-GB" altLang="en-US" dirty="0"/>
              <a:t> and    </a:t>
            </a:r>
          </a:p>
          <a:p>
            <a:pPr>
              <a:spcBef>
                <a:spcPct val="0"/>
              </a:spcBef>
            </a:pPr>
            <a:r>
              <a:rPr lang="en-GB" altLang="en-US" dirty="0"/>
              <a:t>		Verulamium (St Albans).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5722"/>
                </a:solidFill>
                <a:latin typeface="+mn-lt"/>
              </a:rPr>
              <a:t>Attack on </a:t>
            </a:r>
            <a:r>
              <a:rPr lang="en-GB" sz="3600" dirty="0" err="1">
                <a:solidFill>
                  <a:srgbClr val="005722"/>
                </a:solidFill>
                <a:latin typeface="+mn-lt"/>
              </a:rPr>
              <a:t>Londinium</a:t>
            </a:r>
            <a:endParaRPr lang="en-GB" sz="3600" dirty="0">
              <a:solidFill>
                <a:srgbClr val="005722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6270" y="1360443"/>
            <a:ext cx="6017669" cy="772107"/>
          </a:xfrm>
          <a:prstGeom prst="rect">
            <a:avLst/>
          </a:prstGeom>
          <a:solidFill>
            <a:srgbClr val="005722"/>
          </a:solidFill>
        </p:spPr>
        <p:txBody>
          <a:bodyPr wrap="square" lIns="936000" tIns="108000" rIns="144000" bIns="108000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en-US" dirty="0">
                <a:solidFill>
                  <a:schemeClr val="bg1"/>
                </a:solidFill>
              </a:rPr>
              <a:t>Hearing the news, the Roman governor rushed back from Wales.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1" y="956513"/>
            <a:ext cx="1799086" cy="3884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27" y="2604549"/>
            <a:ext cx="3687340" cy="425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1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5263814"/>
            <a:ext cx="2404921" cy="450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0526" y="1735903"/>
            <a:ext cx="6113417" cy="1326105"/>
          </a:xfrm>
          <a:prstGeom prst="rect">
            <a:avLst/>
          </a:prstGeom>
          <a:solidFill>
            <a:srgbClr val="11743A"/>
          </a:solidFill>
        </p:spPr>
        <p:txBody>
          <a:bodyPr wrap="square" lIns="2556000" tIns="108000" rIns="108000" bIns="108000" rtlCol="0">
            <a:spAutoFit/>
          </a:bodyPr>
          <a:lstStyle/>
          <a:p>
            <a:r>
              <a:rPr lang="en-GB" altLang="en-US" dirty="0">
                <a:solidFill>
                  <a:schemeClr val="bg1"/>
                </a:solidFill>
              </a:rPr>
              <a:t>The Roman army regrouped in the Midlands and finally defeated the Britons in the battle of Watling Street.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0061" y="3267075"/>
            <a:ext cx="4838060" cy="1603104"/>
          </a:xfrm>
          <a:prstGeom prst="rect">
            <a:avLst/>
          </a:prstGeom>
          <a:solidFill>
            <a:srgbClr val="74C589"/>
          </a:solidFill>
        </p:spPr>
        <p:txBody>
          <a:bodyPr wrap="square" lIns="720000" tIns="108000" rIns="108000" bIns="108000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/>
              <a:t>No one knows what really happened to Boudicca. Some say she killed herself when she knew the Romans had defeated her, others say she fell ill and died.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5722"/>
                </a:solidFill>
                <a:latin typeface="+mn-lt"/>
              </a:rPr>
              <a:t>Defeat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03" y="552451"/>
            <a:ext cx="3684277" cy="521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97" y="1990725"/>
            <a:ext cx="1580747" cy="4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5856508"/>
            <a:ext cx="3587637" cy="6724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0276" y="4102182"/>
            <a:ext cx="6178186" cy="1326105"/>
          </a:xfrm>
          <a:prstGeom prst="rect">
            <a:avLst/>
          </a:prstGeom>
          <a:solidFill>
            <a:srgbClr val="11743A"/>
          </a:solidFill>
        </p:spPr>
        <p:txBody>
          <a:bodyPr wrap="square" lIns="1080000" tIns="108000" rIns="108000" bIns="108000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Boudicca is a heroine because she achieved a lot and fought for her country, for her people and for herself. Although she lost the final battle, she never let the Romans conquer her.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5722"/>
                </a:solidFill>
                <a:latin typeface="+mn-lt"/>
              </a:rPr>
              <a:t>The Legend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1" y="1257329"/>
            <a:ext cx="1720850" cy="50513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3354" y="1509449"/>
            <a:ext cx="46808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/>
              <a:t>“I was whipped by the Romans when they tried to take our lands and now I am fighting for my freedom. Think how many of us are fighting and why. We must win this battle or die. Let the men live as slaves if they want. I will not.”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5512" y="3304629"/>
            <a:ext cx="604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/>
              <a:t>-Boudicca’s last speech, as recorded by </a:t>
            </a:r>
            <a:r>
              <a:rPr lang="en-GB" b="1" dirty="0" err="1"/>
              <a:t>Dio</a:t>
            </a:r>
            <a:r>
              <a:rPr lang="en-GB" b="1" dirty="0"/>
              <a:t> Cassius</a:t>
            </a:r>
          </a:p>
        </p:txBody>
      </p:sp>
    </p:spTree>
    <p:extLst>
      <p:ext uri="{BB962C8B-B14F-4D97-AF65-F5344CB8AC3E}">
        <p14:creationId xmlns:p14="http://schemas.microsoft.com/office/powerpoint/2010/main" val="30475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50</TotalTime>
  <Words>383</Words>
  <Application>Microsoft Office PowerPoint</Application>
  <PresentationFormat>On-screen Show (4:3)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Twinkl</vt:lpstr>
      <vt:lpstr>Arial</vt:lpstr>
      <vt:lpstr>Calibri</vt:lpstr>
      <vt:lpstr>Office Theme</vt:lpstr>
      <vt:lpstr>PowerPoint Presentation</vt:lpstr>
      <vt:lpstr>Who was Boudicca?</vt:lpstr>
      <vt:lpstr>Prasutagus and the Romans Agreement</vt:lpstr>
      <vt:lpstr>The Rebellion</vt:lpstr>
      <vt:lpstr>Attack on Londinium</vt:lpstr>
      <vt:lpstr>Defeat</vt:lpstr>
      <vt:lpstr>The Legend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Sally Naisby</dc:creator>
  <cp:lastModifiedBy>M Smith</cp:lastModifiedBy>
  <cp:revision>12</cp:revision>
  <dcterms:created xsi:type="dcterms:W3CDTF">2019-08-22T12:30:43Z</dcterms:created>
  <dcterms:modified xsi:type="dcterms:W3CDTF">2021-10-09T22:51:00Z</dcterms:modified>
</cp:coreProperties>
</file>