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7" r:id="rId3"/>
    <p:sldId id="268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2000" autoAdjust="0"/>
  </p:normalViewPr>
  <p:slideViewPr>
    <p:cSldViewPr snapToGrid="0">
      <p:cViewPr varScale="1">
        <p:scale>
          <a:sx n="53" d="100"/>
          <a:sy n="5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86252-DC5D-4B70-8D2B-79D0566DFFF7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3C5F9-3539-49CD-8876-E19100475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3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76644-D668-4547-9829-99B1EA3E6D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76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96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80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57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93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97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25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36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5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0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3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59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2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20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FA37F-6F66-49EA-8CFB-4C9928FA2953}" type="datetimeFigureOut">
              <a:rPr lang="en-GB" smtClean="0"/>
              <a:t>11/07/2021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2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50422" y="4381283"/>
            <a:ext cx="9478410" cy="159366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LO: to write a newspaper article.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08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13248" cy="6956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36208" y="1682496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headline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4078224" y="1974884"/>
            <a:ext cx="2157984" cy="22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36208" y="2765243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photo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20" y="3881251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caption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36208" y="5478604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article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255264" y="3074151"/>
            <a:ext cx="2980944" cy="1663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127248" y="4430226"/>
            <a:ext cx="3108960" cy="8262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944368" y="5787509"/>
            <a:ext cx="3291840" cy="1796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3895344" y="987332"/>
            <a:ext cx="2322576" cy="16931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17920" y="864483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title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57616" y="4379333"/>
            <a:ext cx="3383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>
                <a:latin typeface="Comic Sans MS" panose="030F0702030302020204" pitchFamily="66" charset="0"/>
              </a:rPr>
              <a:t>Features of a newspaper article</a:t>
            </a:r>
            <a:endParaRPr lang="en-GB" sz="3600" u="sng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144768" y="5202843"/>
            <a:ext cx="2212848" cy="128016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69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9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55" y="202501"/>
            <a:ext cx="4624197" cy="6492164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8449056" y="3822192"/>
            <a:ext cx="3364992" cy="2450592"/>
          </a:xfrm>
          <a:prstGeom prst="cloudCallout">
            <a:avLst>
              <a:gd name="adj1" fmla="val -73007"/>
              <a:gd name="adj2" fmla="val 490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makes this a good news report?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42432" y="202501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title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42432" y="1048686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headline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42432" y="2275141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photo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2432" y="3529804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caption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42432" y="5256085"/>
            <a:ext cx="219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article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 flipV="1">
            <a:off x="3721607" y="482476"/>
            <a:ext cx="2020825" cy="1241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>
            <a:off x="4434840" y="1341074"/>
            <a:ext cx="1307592" cy="2532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1"/>
          </p:cNvCxnSpPr>
          <p:nvPr/>
        </p:nvCxnSpPr>
        <p:spPr>
          <a:xfrm flipH="1">
            <a:off x="4434841" y="2567529"/>
            <a:ext cx="1307591" cy="20743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645151" y="3916474"/>
            <a:ext cx="1010412" cy="1016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1"/>
          </p:cNvCxnSpPr>
          <p:nvPr/>
        </p:nvCxnSpPr>
        <p:spPr>
          <a:xfrm flipH="1">
            <a:off x="4475989" y="5548473"/>
            <a:ext cx="1266443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0" y="1938528"/>
            <a:ext cx="2743200" cy="257860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" descr="THE 5 W's OF HYPNOSIS - Freedom Integrative Thera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801" y="2548919"/>
            <a:ext cx="1722509" cy="129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val 23"/>
          <p:cNvSpPr/>
          <p:nvPr/>
        </p:nvSpPr>
        <p:spPr>
          <a:xfrm>
            <a:off x="2450591" y="4018118"/>
            <a:ext cx="2151125" cy="2528986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6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22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278269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134" y="278269"/>
            <a:ext cx="1345066" cy="101508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1960" y="1426464"/>
            <a:ext cx="4953000" cy="52087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86384" y="1603832"/>
            <a:ext cx="42428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Write your own </a:t>
            </a:r>
            <a:r>
              <a:rPr lang="en-GB" sz="2400" dirty="0" smtClean="0">
                <a:latin typeface="Comic Sans MS" panose="030F0702030302020204" pitchFamily="66" charset="0"/>
              </a:rPr>
              <a:t>happy new article. 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Top tips:</a:t>
            </a:r>
          </a:p>
          <a:p>
            <a:pPr marL="342900" indent="-342900">
              <a:buFontTx/>
              <a:buChar char="-"/>
            </a:pPr>
            <a:r>
              <a:rPr lang="en-GB" sz="2000" dirty="0" smtClean="0">
                <a:latin typeface="Comic Sans MS" panose="030F0702030302020204" pitchFamily="66" charset="0"/>
              </a:rPr>
              <a:t>use your previous work on headlines </a:t>
            </a:r>
            <a:r>
              <a:rPr lang="en-GB" sz="2000" dirty="0" err="1" smtClean="0">
                <a:latin typeface="Comic Sans MS" panose="030F0702030302020204" pitchFamily="66" charset="0"/>
              </a:rPr>
              <a:t>amnd</a:t>
            </a:r>
            <a:r>
              <a:rPr lang="en-GB" sz="2000" dirty="0" smtClean="0">
                <a:latin typeface="Comic Sans MS" panose="030F0702030302020204" pitchFamily="66" charset="0"/>
              </a:rPr>
              <a:t> the 5Ws. </a:t>
            </a:r>
          </a:p>
          <a:p>
            <a:pPr marL="342900" indent="-342900">
              <a:buFontTx/>
              <a:buChar char="-"/>
            </a:pPr>
            <a:r>
              <a:rPr lang="en-GB" sz="2000" dirty="0" smtClean="0">
                <a:latin typeface="Comic Sans MS" panose="030F0702030302020204" pitchFamily="66" charset="0"/>
              </a:rPr>
              <a:t>Start </a:t>
            </a:r>
            <a:r>
              <a:rPr lang="en-GB" sz="2000" dirty="0" smtClean="0">
                <a:latin typeface="Comic Sans MS" panose="030F0702030302020204" pitchFamily="66" charset="0"/>
              </a:rPr>
              <a:t>with a sentence using the 5 </a:t>
            </a:r>
            <a:r>
              <a:rPr lang="en-GB" sz="2000" dirty="0" err="1" smtClean="0">
                <a:latin typeface="Comic Sans MS" panose="030F0702030302020204" pitchFamily="66" charset="0"/>
              </a:rPr>
              <a:t>Ws</a:t>
            </a:r>
            <a:r>
              <a:rPr lang="en-GB" sz="2000" dirty="0" smtClean="0">
                <a:latin typeface="Comic Sans MS" panose="030F0702030302020204" pitchFamily="66" charset="0"/>
              </a:rPr>
              <a:t>. </a:t>
            </a:r>
          </a:p>
          <a:p>
            <a:pPr marL="342900" indent="-342900">
              <a:buFontTx/>
              <a:buChar char="-"/>
            </a:pPr>
            <a:r>
              <a:rPr lang="en-GB" sz="2000" dirty="0" err="1" smtClean="0">
                <a:latin typeface="Comic Sans MS" panose="030F0702030302020204" pitchFamily="66" charset="0"/>
              </a:rPr>
              <a:t>Challenge:Include</a:t>
            </a:r>
            <a:r>
              <a:rPr lang="en-GB" sz="2000" dirty="0" smtClean="0"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latin typeface="Comic Sans MS" panose="030F0702030302020204" pitchFamily="66" charset="0"/>
              </a:rPr>
              <a:t>something someone has said. </a:t>
            </a:r>
            <a:r>
              <a:rPr lang="en-GB" sz="2000" dirty="0" err="1" smtClean="0">
                <a:latin typeface="Comic Sans MS" panose="030F0702030302020204" pitchFamily="66" charset="0"/>
              </a:rPr>
              <a:t>Ie</a:t>
            </a:r>
            <a:r>
              <a:rPr lang="en-GB" sz="2000" dirty="0" smtClean="0">
                <a:latin typeface="Comic Sans MS" panose="030F0702030302020204" pitchFamily="66" charset="0"/>
              </a:rPr>
              <a:t> an eye witness account. 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9384" y="1293354"/>
            <a:ext cx="3804848" cy="534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79</Words>
  <Application>Microsoft Office PowerPoint</Application>
  <PresentationFormat>Widescreen</PresentationFormat>
  <Paragraphs>24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LO: to write a newspaper article. </vt:lpstr>
      <vt:lpstr>PowerPoint Presentation</vt:lpstr>
      <vt:lpstr>PowerPoint Presentation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L.O. To collect interesting vocabulary.</dc:title>
  <dc:creator>Gemma Bleakley</dc:creator>
  <cp:lastModifiedBy>Gemma Bleakley</cp:lastModifiedBy>
  <cp:revision>54</cp:revision>
  <dcterms:created xsi:type="dcterms:W3CDTF">2021-01-07T11:52:30Z</dcterms:created>
  <dcterms:modified xsi:type="dcterms:W3CDTF">2021-07-11T19:19:31Z</dcterms:modified>
</cp:coreProperties>
</file>