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2" r:id="rId4"/>
    <p:sldId id="275" r:id="rId5"/>
    <p:sldId id="276" r:id="rId6"/>
    <p:sldId id="277" r:id="rId7"/>
    <p:sldId id="270" r:id="rId8"/>
    <p:sldId id="27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3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5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4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3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8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1410-868A-4FCB-9803-7D4F4628CB29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89EAB-597E-4025-B330-B54A46BDE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Warm up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8662853" y="470263"/>
            <a:ext cx="3054531" cy="22468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Choose a conjunction to join the two sentences together.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579223"/>
            <a:ext cx="11116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Sam is really excited. It is his birthday tomorrow.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ar Greenpeace: Amazon.co.uk: James, Simon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87" y="1267096"/>
            <a:ext cx="4386888" cy="43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2284" y="2103010"/>
            <a:ext cx="5870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LO: to write a correctly punctuated question. </a:t>
            </a: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Must: write a simple question which I can read back. </a:t>
            </a:r>
          </a:p>
          <a:p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Should: punctuate a question with a capital letter and question mark.</a:t>
            </a:r>
          </a:p>
          <a:p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Could: convert a fact into a question.</a:t>
            </a:r>
            <a:endParaRPr lang="en-GB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3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0"/>
            <a:ext cx="572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Comic Sans MS" panose="030F0702030302020204" pitchFamily="66" charset="0"/>
              </a:rPr>
              <a:t>A blue whale lives in salt </a:t>
            </a:r>
            <a:r>
              <a:rPr lang="en-GB" sz="4000" dirty="0" smtClean="0">
                <a:latin typeface="Comic Sans MS" panose="030F0702030302020204" pitchFamily="66" charset="0"/>
              </a:rPr>
              <a:t>water</a:t>
            </a:r>
          </a:p>
          <a:p>
            <a:pPr marL="0" indent="0">
              <a:buNone/>
            </a:pPr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Does </a:t>
            </a:r>
            <a:r>
              <a:rPr lang="en-GB" sz="4000" dirty="0">
                <a:latin typeface="Comic Sans MS" panose="030F0702030302020204" pitchFamily="66" charset="0"/>
              </a:rPr>
              <a:t>a blue whale live in salt </a:t>
            </a:r>
            <a:r>
              <a:rPr lang="en-GB" sz="4000" dirty="0" smtClean="0">
                <a:latin typeface="Comic Sans MS" panose="030F0702030302020204" pitchFamily="66" charset="0"/>
              </a:rPr>
              <a:t>water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595360" y="235132"/>
            <a:ext cx="3474720" cy="2586446"/>
          </a:xfrm>
          <a:prstGeom prst="wedgeEllipseCallout">
            <a:avLst>
              <a:gd name="adj1" fmla="val -47810"/>
              <a:gd name="adj2" fmla="val 58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Which sentence is the question? Is there any missing punctuation?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marks: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98730"/>
            <a:ext cx="283284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4400" dirty="0" smtClean="0"/>
              <a:t>?</a:t>
            </a:r>
            <a:endParaRPr lang="en-GB" sz="34400" dirty="0"/>
          </a:p>
        </p:txBody>
      </p:sp>
    </p:spTree>
    <p:extLst>
      <p:ext uri="{BB962C8B-B14F-4D97-AF65-F5344CB8AC3E}">
        <p14:creationId xmlns:p14="http://schemas.microsoft.com/office/powerpoint/2010/main" val="22707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can we convert this statement into a question?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297" y="2844527"/>
            <a:ext cx="10515600" cy="129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i="1" dirty="0"/>
              <a:t>Blue whales eat krill. 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651760" y="5294764"/>
            <a:ext cx="6413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What do blue whales eat?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task- </a:t>
            </a:r>
            <a:r>
              <a:rPr lang="en-GB" dirty="0" smtClean="0">
                <a:latin typeface="Comic Sans MS" panose="030F0702030302020204" pitchFamily="66" charset="0"/>
              </a:rPr>
              <a:t>Reception/ year 1 something easier: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730" y="2142309"/>
            <a:ext cx="942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Record at least one question about whales. Remember to use a question mark.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94817" y="3509964"/>
            <a:ext cx="1826623" cy="2655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900" dirty="0" smtClean="0"/>
              <a:t>?</a:t>
            </a:r>
            <a:endParaRPr lang="en-GB" sz="19900" dirty="0"/>
          </a:p>
        </p:txBody>
      </p:sp>
    </p:spTree>
    <p:extLst>
      <p:ext uri="{BB962C8B-B14F-4D97-AF65-F5344CB8AC3E}">
        <p14:creationId xmlns:p14="http://schemas.microsoft.com/office/powerpoint/2010/main" val="3003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task- Year 1: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5803">
            <a:off x="4812302" y="2997926"/>
            <a:ext cx="455295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9237">
            <a:off x="7018895" y="1205865"/>
            <a:ext cx="4581525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980826"/>
            <a:ext cx="4099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Select one of the fact sheets about sea animals. Then record each fact as a question. Remember to use a question mark.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Extension</a:t>
            </a:r>
            <a:r>
              <a:rPr lang="en-GB" dirty="0">
                <a:latin typeface="Comic Sans MS" panose="030F0702030302020204" pitchFamily="66" charset="0"/>
              </a:rPr>
              <a:t>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Explore and select a fact book about sea animals from the school library. </a:t>
            </a:r>
          </a:p>
          <a:p>
            <a:r>
              <a:rPr lang="en-GB" dirty="0" smtClean="0"/>
              <a:t>Record 5 facts in your book about your chosen animal.</a:t>
            </a:r>
          </a:p>
          <a:p>
            <a:r>
              <a:rPr lang="en-GB" dirty="0" smtClean="0"/>
              <a:t>Then convert each fact into a question and record in your book with the correct punctuation.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862"/>
          <a:stretch/>
        </p:blipFill>
        <p:spPr>
          <a:xfrm>
            <a:off x="10045337" y="169816"/>
            <a:ext cx="1929152" cy="15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Warm up</vt:lpstr>
      <vt:lpstr>PowerPoint Presentation</vt:lpstr>
      <vt:lpstr>PowerPoint Presentation</vt:lpstr>
      <vt:lpstr>PowerPoint Presentation</vt:lpstr>
      <vt:lpstr>Question marks:</vt:lpstr>
      <vt:lpstr>How can we convert this statement into a question?</vt:lpstr>
      <vt:lpstr>Your task- Reception/ year 1 something easier: </vt:lpstr>
      <vt:lpstr>Your task- Year 1:</vt:lpstr>
      <vt:lpstr>Extension: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Bleakley</dc:creator>
  <cp:lastModifiedBy>Gemma Bleakley</cp:lastModifiedBy>
  <cp:revision>11</cp:revision>
  <dcterms:created xsi:type="dcterms:W3CDTF">2021-06-05T12:28:01Z</dcterms:created>
  <dcterms:modified xsi:type="dcterms:W3CDTF">2021-06-14T16:07:33Z</dcterms:modified>
</cp:coreProperties>
</file>