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72" r:id="rId4"/>
    <p:sldId id="273" r:id="rId5"/>
    <p:sldId id="277" r:id="rId6"/>
    <p:sldId id="276" r:id="rId7"/>
    <p:sldId id="26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880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130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35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47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739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06/06/2021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16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06/06/2021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254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06/06/2021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436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06/06/2021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912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06/06/2021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835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1410-868A-4FCB-9803-7D4F4628CB29}" type="datetimeFigureOut">
              <a:rPr lang="en-GB" smtClean="0"/>
              <a:t>06/06/2021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86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41410-868A-4FCB-9803-7D4F4628CB29}" type="datetimeFigureOut">
              <a:rPr lang="en-GB" smtClean="0"/>
              <a:t>06/06/2021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89EAB-597E-4025-B330-B54A46BDE2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420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Warm up</a:t>
            </a:r>
            <a:endParaRPr lang="en-GB" dirty="0"/>
          </a:p>
        </p:txBody>
      </p:sp>
      <p:pic>
        <p:nvPicPr>
          <p:cNvPr id="2050" name="Picture 2" descr="Free Resources – Debbie Hepplewhite Handwriti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286" y="554219"/>
            <a:ext cx="8347166" cy="5902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Callout 3"/>
          <p:cNvSpPr/>
          <p:nvPr/>
        </p:nvSpPr>
        <p:spPr>
          <a:xfrm>
            <a:off x="302622" y="2612572"/>
            <a:ext cx="3054531" cy="224681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Write the upper and lowercase letters on your whiteboard. Watch your letter formation!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209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ar Greenpeace: Amazon.co.uk: James, Simon: Book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5883" y="1227909"/>
            <a:ext cx="4808494" cy="4767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47781" y="1668365"/>
            <a:ext cx="58705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LO: to compose a simple letter.</a:t>
            </a:r>
          </a:p>
          <a:p>
            <a:r>
              <a:rPr lang="en-GB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Must: compose a sentence orally before writing it.</a:t>
            </a:r>
          </a:p>
          <a:p>
            <a:r>
              <a:rPr lang="en-GB" sz="24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use some features of a letter (dear/from).</a:t>
            </a:r>
          </a:p>
          <a:p>
            <a:r>
              <a:rPr lang="en-GB" sz="2400" dirty="0">
                <a:solidFill>
                  <a:srgbClr val="00B050"/>
                </a:solidFill>
                <a:latin typeface="Comic Sans MS" panose="030F0702030302020204" pitchFamily="66" charset="0"/>
              </a:rPr>
              <a:t>Could: write a question in your letter.</a:t>
            </a:r>
            <a:endParaRPr lang="en-GB" sz="24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330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ear Greenpeace: Amazon.co.uk: James, Simon: Book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405" y="499891"/>
            <a:ext cx="6122480" cy="6070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loud Callout 4"/>
          <p:cNvSpPr/>
          <p:nvPr/>
        </p:nvSpPr>
        <p:spPr>
          <a:xfrm>
            <a:off x="1175657" y="222069"/>
            <a:ext cx="4271554" cy="2246811"/>
          </a:xfrm>
          <a:prstGeom prst="cloudCallout">
            <a:avLst>
              <a:gd name="adj1" fmla="val -55848"/>
              <a:gd name="adj2" fmla="val 628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Reread Greenpeace, stop at p16.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1257" y="5646840"/>
            <a:ext cx="51859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Recap the tone of each of the letters- formal? Informal?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How do the letters begin and end?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916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4558223" cy="4549688"/>
          </a:xfrm>
          <a:prstGeom prst="rect">
            <a:avLst/>
          </a:prstGeom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9482" y="0"/>
            <a:ext cx="4722518" cy="4078137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7981" y="3048398"/>
            <a:ext cx="4691743" cy="380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464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378823" y="274320"/>
            <a:ext cx="5434148" cy="2651760"/>
          </a:xfrm>
          <a:prstGeom prst="cloudCallout">
            <a:avLst>
              <a:gd name="adj1" fmla="val -45389"/>
              <a:gd name="adj2" fmla="val 807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Write a letter to a friend telling them about the whale in Emily’s pond. Do you think it’s real? Can you ask your friend a question?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3498" y="0"/>
            <a:ext cx="4814207" cy="67094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8823" y="4650377"/>
            <a:ext cx="45328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 the example: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Address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Dear/from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Uses because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Asks a question</a:t>
            </a:r>
          </a:p>
        </p:txBody>
      </p:sp>
      <p:sp>
        <p:nvSpPr>
          <p:cNvPr id="7" name="Oval 6"/>
          <p:cNvSpPr/>
          <p:nvPr/>
        </p:nvSpPr>
        <p:spPr>
          <a:xfrm>
            <a:off x="3200401" y="2926080"/>
            <a:ext cx="3082834" cy="21292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Let’s write one together as a class on the whiteboard.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8806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task: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Write a letter to a friend telling them your thoughts about Emily’s whale. 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3393" y="2403565"/>
            <a:ext cx="2986484" cy="416219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92778" y="2910705"/>
            <a:ext cx="453281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Remember to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Address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Dear/from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/>
          </a:p>
          <a:p>
            <a:r>
              <a:rPr lang="en-GB" sz="2800" dirty="0" smtClean="0"/>
              <a:t>Challenge: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Use ‘because’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 smtClean="0"/>
              <a:t>Ask a question</a:t>
            </a:r>
          </a:p>
        </p:txBody>
      </p:sp>
    </p:spTree>
    <p:extLst>
      <p:ext uri="{BB962C8B-B14F-4D97-AF65-F5344CB8AC3E}">
        <p14:creationId xmlns:p14="http://schemas.microsoft.com/office/powerpoint/2010/main" val="3628236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Plenary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868783" y="1507808"/>
            <a:ext cx="5094514" cy="36258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Read your letter to the person you are sending it to. Does it make sense? 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353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1178</TotalTime>
  <Words>185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Office Theme</vt:lpstr>
      <vt:lpstr>Warm up</vt:lpstr>
      <vt:lpstr>PowerPoint Presentation</vt:lpstr>
      <vt:lpstr>PowerPoint Presentation</vt:lpstr>
      <vt:lpstr>PowerPoint Presentation</vt:lpstr>
      <vt:lpstr>PowerPoint Presentation</vt:lpstr>
      <vt:lpstr>Your task: </vt:lpstr>
      <vt:lpstr>Plenary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Bleakley</dc:creator>
  <cp:lastModifiedBy>Gemma Bleakley</cp:lastModifiedBy>
  <cp:revision>11</cp:revision>
  <dcterms:created xsi:type="dcterms:W3CDTF">2021-06-05T12:28:01Z</dcterms:created>
  <dcterms:modified xsi:type="dcterms:W3CDTF">2021-06-06T17:15:15Z</dcterms:modified>
</cp:coreProperties>
</file>