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68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909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86252-DC5D-4B70-8D2B-79D0566DFFF7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3C5F9-3539-49CD-8876-E1910047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307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76644-D668-4547-9829-99B1EA3E6D4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476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Recap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3C5F9-3539-49CD-8876-E19100475F7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964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Match the headline to the story.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3C5F9-3539-49CD-8876-E19100475F7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518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3C5F9-3539-49CD-8876-E19100475F7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809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A37F-6F66-49EA-8CFB-4C9928FA2953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96AE-A923-4DA1-9ED6-F0C9CC57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57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A37F-6F66-49EA-8CFB-4C9928FA2953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96AE-A923-4DA1-9ED6-F0C9CC57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935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A37F-6F66-49EA-8CFB-4C9928FA2953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96AE-A923-4DA1-9ED6-F0C9CC57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97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A37F-6F66-49EA-8CFB-4C9928FA2953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96AE-A923-4DA1-9ED6-F0C9CC57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25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A37F-6F66-49EA-8CFB-4C9928FA2953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96AE-A923-4DA1-9ED6-F0C9CC57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36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A37F-6F66-49EA-8CFB-4C9928FA2953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96AE-A923-4DA1-9ED6-F0C9CC57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95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A37F-6F66-49EA-8CFB-4C9928FA2953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96AE-A923-4DA1-9ED6-F0C9CC57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50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A37F-6F66-49EA-8CFB-4C9928FA2953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96AE-A923-4DA1-9ED6-F0C9CC57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83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A37F-6F66-49EA-8CFB-4C9928FA2953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96AE-A923-4DA1-9ED6-F0C9CC57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59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A37F-6F66-49EA-8CFB-4C9928FA2953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96AE-A923-4DA1-9ED6-F0C9CC57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42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A37F-6F66-49EA-8CFB-4C9928FA2953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96AE-A923-4DA1-9ED6-F0C9CC57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20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FA37F-6F66-49EA-8CFB-4C9928FA2953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096AE-A923-4DA1-9ED6-F0C9CC57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92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50422" y="4381283"/>
            <a:ext cx="8901248" cy="159366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LO: to write a headline.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608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u="sng" dirty="0">
                <a:latin typeface="Comic Sans MS" panose="030F0702030302020204" pitchFamily="66" charset="0"/>
              </a:rPr>
              <a:t>Now your turn…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altLang="en-US" dirty="0" smtClean="0"/>
              <a:t>With your learning partner! Choose one of these pictures and create a headline.</a:t>
            </a:r>
            <a:endParaRPr lang="en-GB" altLang="en-US" dirty="0"/>
          </a:p>
          <a:p>
            <a:r>
              <a:rPr lang="en-GB" altLang="en-US" dirty="0" smtClean="0"/>
              <a:t>Try </a:t>
            </a:r>
            <a:r>
              <a:rPr lang="en-GB" altLang="en-US" dirty="0"/>
              <a:t>to use </a:t>
            </a:r>
            <a:r>
              <a:rPr lang="en-GB" altLang="en-US" dirty="0" smtClean="0"/>
              <a:t>alliteration with one of your headlines. </a:t>
            </a:r>
            <a:endParaRPr lang="en-GB" altLang="en-US" b="1" dirty="0">
              <a:solidFill>
                <a:srgbClr val="FF3300"/>
              </a:solidFill>
            </a:endParaRPr>
          </a:p>
          <a:p>
            <a:endParaRPr lang="en-GB" altLang="en-US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4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3356992"/>
            <a:ext cx="4320480" cy="302433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3356992"/>
            <a:ext cx="4104456" cy="2880320"/>
          </a:xfrm>
          <a:prstGeom prst="rect">
            <a:avLst/>
          </a:prstGeom>
        </p:spPr>
      </p:pic>
      <p:pic>
        <p:nvPicPr>
          <p:cNvPr id="6" name="Picture 2" descr="http://www.ourplanet.org.uk/images/flooding-car-submerg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7529" y="692696"/>
            <a:ext cx="4080453" cy="2448272"/>
          </a:xfrm>
          <a:prstGeom prst="rect">
            <a:avLst/>
          </a:prstGeom>
          <a:noFill/>
        </p:spPr>
      </p:pic>
      <p:pic>
        <p:nvPicPr>
          <p:cNvPr id="7" name="Picture 4" descr="https://encrypted-tbn0.gstatic.com/images?q=tbn:ANd9GcT8IMiF9WQvqkxPPNDtUv0scrWWfYX5DYB8-a8cvQr1FztFKmv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4032" y="692696"/>
            <a:ext cx="4032448" cy="2418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777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You have 5 seconds!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484784"/>
            <a:ext cx="864096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3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34" y="299956"/>
            <a:ext cx="3847719" cy="6167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844" y="310084"/>
            <a:ext cx="1389343" cy="592207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990401" y="630841"/>
            <a:ext cx="2707443" cy="30282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063553" y="763735"/>
            <a:ext cx="2634291" cy="144758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53824" y="3659132"/>
            <a:ext cx="2744020" cy="172897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026976" y="2025748"/>
            <a:ext cx="2670868" cy="393037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10739" y="3271121"/>
            <a:ext cx="3343086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Dave thinks that there really is a monster living in Chelmsford. He has seen strange dark monster shapes near the River Chelmer.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03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278269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Your task: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3240" y="5620104"/>
            <a:ext cx="1345066" cy="10150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5346" y="1603832"/>
            <a:ext cx="10368827" cy="41879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963890" y="2084290"/>
            <a:ext cx="94717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Reception: write one headline in your book. </a:t>
            </a:r>
            <a:r>
              <a:rPr lang="en-GB" sz="2400" dirty="0" err="1" smtClean="0">
                <a:latin typeface="Comic Sans MS" panose="030F0702030302020204" pitchFamily="66" charset="0"/>
              </a:rPr>
              <a:t>Eg</a:t>
            </a:r>
            <a:r>
              <a:rPr lang="en-GB" sz="2400" dirty="0" smtClean="0">
                <a:latin typeface="Comic Sans MS" panose="030F0702030302020204" pitchFamily="66" charset="0"/>
              </a:rPr>
              <a:t> about sports day.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Record at least 3 headlines in your book for some happy news. </a:t>
            </a:r>
            <a:r>
              <a:rPr lang="en-GB" sz="2400" dirty="0" err="1" smtClean="0">
                <a:latin typeface="Comic Sans MS" panose="030F0702030302020204" pitchFamily="66" charset="0"/>
              </a:rPr>
              <a:t>Eg</a:t>
            </a:r>
            <a:r>
              <a:rPr lang="en-GB" sz="2400" dirty="0" smtClean="0">
                <a:latin typeface="Comic Sans MS" panose="030F0702030302020204" pitchFamily="66" charset="0"/>
              </a:rPr>
              <a:t> sports day, whale rescue, forest school. 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Challenge: can you use alliteration? </a:t>
            </a:r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0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13248" cy="6956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36208" y="1682496"/>
            <a:ext cx="219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omic Sans MS" panose="030F0702030302020204" pitchFamily="66" charset="0"/>
              </a:rPr>
              <a:t>headline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4078224" y="1974884"/>
            <a:ext cx="2157984" cy="2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36208" y="2765243"/>
            <a:ext cx="219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omic Sans MS" panose="030F0702030302020204" pitchFamily="66" charset="0"/>
              </a:rPr>
              <a:t>photo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7920" y="3881251"/>
            <a:ext cx="219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omic Sans MS" panose="030F0702030302020204" pitchFamily="66" charset="0"/>
              </a:rPr>
              <a:t>caption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6208" y="5478604"/>
            <a:ext cx="219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omic Sans MS" panose="030F0702030302020204" pitchFamily="66" charset="0"/>
              </a:rPr>
              <a:t>article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255264" y="3074151"/>
            <a:ext cx="2980944" cy="1663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127248" y="4430226"/>
            <a:ext cx="3108960" cy="82627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944368" y="5787509"/>
            <a:ext cx="3291840" cy="1796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895344" y="987332"/>
            <a:ext cx="2322576" cy="1693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17920" y="864483"/>
            <a:ext cx="219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omic Sans MS" panose="030F0702030302020204" pitchFamily="66" charset="0"/>
              </a:rPr>
              <a:t>title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57616" y="4379333"/>
            <a:ext cx="3383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 smtClean="0">
                <a:latin typeface="Comic Sans MS" panose="030F0702030302020204" pitchFamily="66" charset="0"/>
              </a:rPr>
              <a:t>Features of a newspaper article</a:t>
            </a:r>
            <a:endParaRPr lang="en-GB" sz="36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69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Headlines are: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Short and snappy- keep it short!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Include the main point of the story.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Can use alliteration- words that start with the same letter.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3,108 Newspaper Headline Videos and HD Footage - Getty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0" y="3872674"/>
            <a:ext cx="4096512" cy="230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94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encrypted-tbn1.gstatic.com/images?q=tbn:ANd9GcRQZJWH79iWr3Q56gzSLQq3hgT3N1OWyIql0rUWEilS2TuZzYQT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188640"/>
            <a:ext cx="5645424" cy="4032448"/>
          </a:xfrm>
          <a:prstGeom prst="rect">
            <a:avLst/>
          </a:prstGeom>
          <a:noFill/>
        </p:spPr>
      </p:pic>
      <p:pic>
        <p:nvPicPr>
          <p:cNvPr id="1028" name="Picture 4" descr="http://www.allfiredup.com.au/cms/images/stories/newspaper_articles/Tweed-News-Arti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1984" y="2469720"/>
            <a:ext cx="4716016" cy="4182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76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Comic Sans MS" pitchFamily="66" charset="0"/>
              </a:rPr>
              <a:t>What is a headline?</a:t>
            </a:r>
            <a:endParaRPr lang="en-GB" u="sng" dirty="0">
              <a:latin typeface="Comic Sans MS" pitchFamily="66" charset="0"/>
            </a:endParaRPr>
          </a:p>
        </p:txBody>
      </p:sp>
      <p:pic>
        <p:nvPicPr>
          <p:cNvPr id="4" name="Content Placeholder 3" descr="2603200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3" y="1412776"/>
            <a:ext cx="4336481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8" b="52527"/>
          <a:stretch/>
        </p:blipFill>
        <p:spPr bwMode="auto">
          <a:xfrm>
            <a:off x="1978580" y="3504100"/>
            <a:ext cx="3524250" cy="130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61481" y="1700809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What could this be headline be about?</a:t>
            </a:r>
          </a:p>
        </p:txBody>
      </p:sp>
      <p:cxnSp>
        <p:nvCxnSpPr>
          <p:cNvPr id="7" name="Straight Arrow Connector 6"/>
          <p:cNvCxnSpPr>
            <a:stCxn id="5" idx="2"/>
            <a:endCxn id="1026" idx="0"/>
          </p:cNvCxnSpPr>
          <p:nvPr/>
        </p:nvCxnSpPr>
        <p:spPr>
          <a:xfrm flipH="1">
            <a:off x="3740705" y="2531805"/>
            <a:ext cx="12964" cy="9722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039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Comic Sans MS" pitchFamily="66" charset="0"/>
              </a:rPr>
              <a:t>What makes a good headline?</a:t>
            </a:r>
            <a:endParaRPr lang="en-GB" u="sng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Discuss between you…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7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092" y="1013286"/>
            <a:ext cx="2870200" cy="313579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12" y="318656"/>
            <a:ext cx="3073276" cy="38304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260648"/>
            <a:ext cx="2592288" cy="388843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20" y="4149081"/>
            <a:ext cx="56197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560" y="260648"/>
            <a:ext cx="8229600" cy="1143000"/>
          </a:xfrm>
        </p:spPr>
        <p:txBody>
          <a:bodyPr/>
          <a:lstStyle/>
          <a:p>
            <a:r>
              <a:rPr lang="en-GB" u="sng" dirty="0" smtClean="0">
                <a:latin typeface="Comic Sans MS" pitchFamily="66" charset="0"/>
              </a:rPr>
              <a:t>Headlines should be…</a:t>
            </a:r>
            <a:endParaRPr lang="en-GB" u="sng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GB" sz="4000" dirty="0"/>
              <a:t>Short</a:t>
            </a:r>
          </a:p>
          <a:p>
            <a:pPr algn="ctr">
              <a:buNone/>
            </a:pPr>
            <a:r>
              <a:rPr lang="en-GB" sz="4000" dirty="0"/>
              <a:t>To the point. </a:t>
            </a:r>
          </a:p>
          <a:p>
            <a:pPr algn="ctr">
              <a:buNone/>
            </a:pPr>
            <a:r>
              <a:rPr lang="en-GB" sz="4000" dirty="0">
                <a:solidFill>
                  <a:srgbClr val="FF0000"/>
                </a:solidFill>
              </a:rPr>
              <a:t>Eye-Catching </a:t>
            </a:r>
          </a:p>
          <a:p>
            <a:pPr algn="ctr">
              <a:buNone/>
            </a:pPr>
            <a:r>
              <a:rPr lang="en-GB" sz="8800" dirty="0"/>
              <a:t>BIG </a:t>
            </a:r>
          </a:p>
          <a:p>
            <a:pPr algn="ctr">
              <a:buNone/>
            </a:pPr>
            <a:r>
              <a:rPr lang="en-GB" sz="4000" b="1" dirty="0"/>
              <a:t>Bold</a:t>
            </a:r>
          </a:p>
          <a:p>
            <a:pPr algn="ctr">
              <a:buNone/>
            </a:pPr>
            <a:r>
              <a:rPr lang="en-GB" sz="4000" dirty="0"/>
              <a:t>Interesting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13181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u="sng" dirty="0">
                <a:latin typeface="Comic Sans MS" panose="030F0702030302020204" pitchFamily="66" charset="0"/>
              </a:rPr>
              <a:t>Alliteration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>
                <a:latin typeface="Comic Sans MS" panose="030F0702030302020204" pitchFamily="66" charset="0"/>
              </a:rPr>
              <a:t>Often using the same letter sound at the start of your words can create an interesting effect.</a:t>
            </a:r>
          </a:p>
          <a:p>
            <a:pPr marL="0" indent="0">
              <a:buNone/>
            </a:pPr>
            <a:endParaRPr lang="en-GB" alt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altLang="en-US" dirty="0" smtClean="0">
                <a:latin typeface="Comic Sans MS" panose="030F0702030302020204" pitchFamily="66" charset="0"/>
              </a:rPr>
              <a:t>Examples…</a:t>
            </a:r>
            <a:endParaRPr lang="en-GB" altLang="en-US" dirty="0">
              <a:latin typeface="Comic Sans MS" panose="030F0702030302020204" pitchFamily="66" charset="0"/>
            </a:endParaRPr>
          </a:p>
          <a:p>
            <a:r>
              <a:rPr lang="en-GB" altLang="en-US" dirty="0">
                <a:solidFill>
                  <a:srgbClr val="FF3300"/>
                </a:solidFill>
                <a:latin typeface="Comic Sans MS" panose="030F0702030302020204" pitchFamily="66" charset="0"/>
              </a:rPr>
              <a:t>Sending up the </a:t>
            </a:r>
            <a:r>
              <a:rPr lang="en-GB" altLang="en-US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stars </a:t>
            </a:r>
            <a:r>
              <a:rPr lang="en-GB" altLang="en-US" dirty="0">
                <a:solidFill>
                  <a:srgbClr val="FF3300"/>
                </a:solidFill>
                <a:latin typeface="Comic Sans MS" panose="030F0702030302020204" pitchFamily="66" charset="0"/>
              </a:rPr>
              <a:t>and </a:t>
            </a:r>
            <a:r>
              <a:rPr lang="en-GB" altLang="en-US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stripes.</a:t>
            </a:r>
          </a:p>
          <a:p>
            <a:r>
              <a:rPr lang="en-GB" altLang="en-US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Greedy girl gobbles gruel.</a:t>
            </a:r>
          </a:p>
          <a:p>
            <a:r>
              <a:rPr lang="en-GB" altLang="en-US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Big bad bear bites boy.</a:t>
            </a:r>
            <a:endParaRPr lang="en-GB" altLang="en-US" dirty="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pPr>
              <a:buFont typeface="Wingdings" pitchFamily="2" charset="2"/>
              <a:buNone/>
            </a:pPr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6355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238</Words>
  <Application>Microsoft Office PowerPoint</Application>
  <PresentationFormat>Widescreen</PresentationFormat>
  <Paragraphs>48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Times New Roman</vt:lpstr>
      <vt:lpstr>Wingdings</vt:lpstr>
      <vt:lpstr>Office Theme</vt:lpstr>
      <vt:lpstr>LO: to write a headline.  </vt:lpstr>
      <vt:lpstr>PowerPoint Presentation</vt:lpstr>
      <vt:lpstr>Headlines are:</vt:lpstr>
      <vt:lpstr>PowerPoint Presentation</vt:lpstr>
      <vt:lpstr>What is a headline?</vt:lpstr>
      <vt:lpstr>What makes a good headline?</vt:lpstr>
      <vt:lpstr>PowerPoint Presentation</vt:lpstr>
      <vt:lpstr>Headlines should be…</vt:lpstr>
      <vt:lpstr>Alliteration</vt:lpstr>
      <vt:lpstr>Now your turn…</vt:lpstr>
      <vt:lpstr>PowerPoint Presentation</vt:lpstr>
      <vt:lpstr>You have 5 seconds!</vt:lpstr>
      <vt:lpstr>PowerPoint Presentation</vt:lpstr>
      <vt:lpstr>Your task: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L.O. To collect interesting vocabulary.</dc:title>
  <dc:creator>Gemma Bleakley</dc:creator>
  <cp:lastModifiedBy>Gemma Bleakley</cp:lastModifiedBy>
  <cp:revision>43</cp:revision>
  <dcterms:created xsi:type="dcterms:W3CDTF">2021-01-07T11:52:30Z</dcterms:created>
  <dcterms:modified xsi:type="dcterms:W3CDTF">2021-07-11T18:44:50Z</dcterms:modified>
</cp:coreProperties>
</file>