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2" r:id="rId4"/>
    <p:sldId id="273" r:id="rId5"/>
    <p:sldId id="274" r:id="rId6"/>
    <p:sldId id="275" r:id="rId7"/>
    <p:sldId id="276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8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13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4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73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6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25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43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1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3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86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42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 up</a:t>
            </a:r>
            <a:endParaRPr lang="en-GB" dirty="0"/>
          </a:p>
        </p:txBody>
      </p:sp>
      <p:pic>
        <p:nvPicPr>
          <p:cNvPr id="2050" name="Picture 2" descr="Free Resources – Debbie Hepplewhite Handwrit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286" y="554219"/>
            <a:ext cx="8347166" cy="590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302622" y="2612572"/>
            <a:ext cx="3054531" cy="22468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Write the upper and lowercase letters on your whiteboard. Watch your letter formation!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209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ar Greenpeace: Amazon.co.uk: James, Simon: Book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883" y="1227909"/>
            <a:ext cx="4808494" cy="476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7781" y="1668365"/>
            <a:ext cx="58705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LO: to articulate and justify answers and opinions. </a:t>
            </a:r>
          </a:p>
          <a:p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LO: to read aloud accurately. </a:t>
            </a:r>
          </a:p>
          <a:p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LO: to participate in discussion about what is read to them. 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Must: read aloud confidently.</a:t>
            </a:r>
          </a:p>
          <a:p>
            <a:r>
              <a:rPr lang="en-GB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 contribute to a discussion, sharing own ideas.</a:t>
            </a:r>
          </a:p>
          <a:p>
            <a:r>
              <a:rPr lang="en-GB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identify and explain the purpose of a letter.</a:t>
            </a:r>
          </a:p>
          <a:p>
            <a:endParaRPr lang="en-GB" sz="24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330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ear Greenpeace: Amazon.co.uk: James, Simon: Book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405" y="499891"/>
            <a:ext cx="6122480" cy="607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1045028" y="222069"/>
            <a:ext cx="4402183" cy="3749040"/>
          </a:xfrm>
          <a:prstGeom prst="cloudCallout">
            <a:avLst>
              <a:gd name="adj1" fmla="val -55848"/>
              <a:gd name="adj2" fmla="val 62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are Greenpeace?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8457" y="5773783"/>
            <a:ext cx="45066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Greenpeace are an organisation of people who help and encourage people to look after the </a:t>
            </a:r>
            <a:r>
              <a:rPr lang="en-GB" dirty="0" smtClean="0"/>
              <a:t>planet.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91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Letter 1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51269" y="532401"/>
            <a:ext cx="6102532" cy="6091105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391886" y="2090057"/>
            <a:ext cx="4376057" cy="3082834"/>
          </a:xfrm>
          <a:prstGeom prst="cloudCallout">
            <a:avLst>
              <a:gd name="adj1" fmla="val -41729"/>
              <a:gd name="adj2" fmla="val 730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the letter formal or informal? What’s the purpose? What’s the same and what’s different between Emily’s letters and the letters from Greenpeace?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464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Letter 2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82082" y="365125"/>
            <a:ext cx="7186013" cy="6205492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391886" y="2090057"/>
            <a:ext cx="4376057" cy="3082834"/>
          </a:xfrm>
          <a:prstGeom prst="cloudCallout">
            <a:avLst>
              <a:gd name="adj1" fmla="val -41729"/>
              <a:gd name="adj2" fmla="val 730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the letter formal or informal? What’s the purpose? What’s the same and what’s different between Emily’s letters and the letters from Greenpeace?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1082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Letter 3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83838" y="482689"/>
            <a:ext cx="7352842" cy="5970361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391887" y="2090056"/>
            <a:ext cx="3791952" cy="3095897"/>
          </a:xfrm>
          <a:prstGeom prst="cloudCallout">
            <a:avLst>
              <a:gd name="adj1" fmla="val -41729"/>
              <a:gd name="adj2" fmla="val 730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the letter formal or informal? What’s the purpose? What’s the same and what’s different between Emily’s letters and the letters from Greenpeace?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659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Work with a partner to explore the first 6 letters from </a:t>
            </a:r>
            <a:r>
              <a:rPr lang="en-GB" i="1" dirty="0" smtClean="0"/>
              <a:t>Dear Greenpeace. </a:t>
            </a:r>
          </a:p>
          <a:p>
            <a:r>
              <a:rPr lang="en-GB" dirty="0" smtClean="0"/>
              <a:t>Read each letter out loud. What is the purpose of each letter?</a:t>
            </a:r>
            <a:endParaRPr lang="en-GB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93393">
            <a:off x="7779585" y="3605349"/>
            <a:ext cx="3169266" cy="2573381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71615">
            <a:off x="4194664" y="3635918"/>
            <a:ext cx="3044460" cy="2629048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775084">
            <a:off x="913677" y="3551525"/>
            <a:ext cx="2853684" cy="284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36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Plenary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838200" y="1520871"/>
            <a:ext cx="5094514" cy="36258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Read the rest of </a:t>
            </a:r>
            <a:r>
              <a:rPr lang="en-GB" sz="3200" i="1" dirty="0" smtClean="0">
                <a:latin typeface="Comic Sans MS" panose="030F0702030302020204" pitchFamily="66" charset="0"/>
              </a:rPr>
              <a:t>Dear Greenpeace. What is the purpose of the rest of the letters?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581503" y="3044871"/>
            <a:ext cx="5094514" cy="36258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Do you think Emily will persuade Greenpeace that there is a whale in her pond?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35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246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Warm up</vt:lpstr>
      <vt:lpstr>PowerPoint Presentation</vt:lpstr>
      <vt:lpstr>PowerPoint Presentation</vt:lpstr>
      <vt:lpstr>Letter 1</vt:lpstr>
      <vt:lpstr>Letter 2</vt:lpstr>
      <vt:lpstr>Letter 3</vt:lpstr>
      <vt:lpstr>Your task: 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9</cp:revision>
  <dcterms:created xsi:type="dcterms:W3CDTF">2021-06-05T12:28:01Z</dcterms:created>
  <dcterms:modified xsi:type="dcterms:W3CDTF">2021-06-06T08:37:32Z</dcterms:modified>
</cp:coreProperties>
</file>