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8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13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4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3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6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25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43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3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6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1410-868A-4FCB-9803-7D4F4628CB29}" type="datetimeFigureOut">
              <a:rPr lang="en-GB" smtClean="0"/>
              <a:t>05/06/2021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2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</a:t>
            </a:r>
            <a:endParaRPr lang="en-GB" dirty="0"/>
          </a:p>
        </p:txBody>
      </p:sp>
      <p:pic>
        <p:nvPicPr>
          <p:cNvPr id="2050" name="Picture 2" descr="Free Resources – Debbie Hepplewhite Handwrit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286" y="554219"/>
            <a:ext cx="8347166" cy="590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354874" y="3043646"/>
            <a:ext cx="3054531" cy="22468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Sing the alphabet. 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Challenge: what letter is missing?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09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Year 1 Letter writing (1 week) | Teaching Resourc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09" y="205829"/>
            <a:ext cx="5054188" cy="654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40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Writing letters | Teaching Resources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10" b="13064"/>
          <a:stretch/>
        </p:blipFill>
        <p:spPr bwMode="auto">
          <a:xfrm>
            <a:off x="736917" y="365125"/>
            <a:ext cx="5816283" cy="598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871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7657011" y="2292852"/>
            <a:ext cx="3317966" cy="201168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104900" y="2292852"/>
            <a:ext cx="3317966" cy="20116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Task: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406" y="2852013"/>
            <a:ext cx="2518954" cy="9828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5400" dirty="0" smtClean="0">
                <a:latin typeface="Comic Sans MS" panose="030F0702030302020204" pitchFamily="66" charset="0"/>
              </a:rPr>
              <a:t>formal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887789" y="2807247"/>
            <a:ext cx="3296194" cy="98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5400" dirty="0" smtClean="0">
                <a:latin typeface="Comic Sans MS" panose="030F0702030302020204" pitchFamily="66" charset="0"/>
              </a:rPr>
              <a:t>informal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5977" y="4818927"/>
            <a:ext cx="49769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Sort the letter samples into those that are formal and those that are informal.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946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Independent tasks: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In small groups discuss the collection of letters. Use these questions to guide your discussion. Try to answer in full sentences.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What are the features of the letter?</a:t>
            </a:r>
          </a:p>
          <a:p>
            <a:r>
              <a:rPr lang="en-GB" dirty="0">
                <a:latin typeface="Comic Sans MS" panose="030F0702030302020204" pitchFamily="66" charset="0"/>
              </a:rPr>
              <a:t>Who is the letter to? </a:t>
            </a: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Who </a:t>
            </a:r>
            <a:r>
              <a:rPr lang="en-GB" dirty="0">
                <a:latin typeface="Comic Sans MS" panose="030F0702030302020204" pitchFamily="66" charset="0"/>
              </a:rPr>
              <a:t>is the letter from? </a:t>
            </a: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Why </a:t>
            </a:r>
            <a:r>
              <a:rPr lang="en-GB" dirty="0">
                <a:latin typeface="Comic Sans MS" panose="030F0702030302020204" pitchFamily="66" charset="0"/>
              </a:rPr>
              <a:t>was the letter sent? </a:t>
            </a:r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Oval Callout 3"/>
          <p:cNvSpPr/>
          <p:nvPr/>
        </p:nvSpPr>
        <p:spPr>
          <a:xfrm>
            <a:off x="7615646" y="3734209"/>
            <a:ext cx="4415246" cy="2521132"/>
          </a:xfrm>
          <a:prstGeom prst="wedgeEllipseCallout">
            <a:avLst>
              <a:gd name="adj1" fmla="val -47164"/>
              <a:gd name="adj2" fmla="val 614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letter was sent because…..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870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Challenge 1: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In your group, sort the letters into those that are formal and those that are informal.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722325" y="4069401"/>
            <a:ext cx="3317966" cy="201168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170214" y="4069401"/>
            <a:ext cx="3317966" cy="20116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69720" y="4628562"/>
            <a:ext cx="2518954" cy="98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5400" smtClean="0">
                <a:latin typeface="Comic Sans MS" panose="030F0702030302020204" pitchFamily="66" charset="0"/>
              </a:rPr>
              <a:t>formal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953103" y="4583796"/>
            <a:ext cx="3296194" cy="98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5400" dirty="0" smtClean="0">
                <a:latin typeface="Comic Sans MS" panose="030F0702030302020204" pitchFamily="66" charset="0"/>
              </a:rPr>
              <a:t>informal</a:t>
            </a:r>
            <a:endParaRPr lang="en-GB" sz="5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080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Extension: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a list of the key features of a letter. Discuss this with your group and record your ideas on a whiteboard.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2862"/>
          <a:stretch/>
        </p:blipFill>
        <p:spPr>
          <a:xfrm>
            <a:off x="7062447" y="3181895"/>
            <a:ext cx="3527380" cy="282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947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42755" y="1690688"/>
            <a:ext cx="6740434" cy="4357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Comic Sans MS" panose="030F0702030302020204" pitchFamily="66" charset="0"/>
              </a:rPr>
              <a:t>Model writing a short letter to a friend. 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5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ar Greenpeace: Amazon.co.uk: James, Simon: 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883" y="1227909"/>
            <a:ext cx="4808494" cy="476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1655" y="1903497"/>
            <a:ext cx="58705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LO: to listen and respond.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LO: to link what they read and hear to own experiences. </a:t>
            </a:r>
          </a:p>
          <a:p>
            <a:r>
              <a:rPr lang="en-GB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Must: identify some key features of letters. </a:t>
            </a:r>
          </a:p>
          <a:p>
            <a:r>
              <a:rPr lang="en-GB" sz="24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listen to and discuss your ideas about letters. </a:t>
            </a:r>
          </a:p>
          <a:p>
            <a:r>
              <a:rPr lang="en-GB" sz="2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sort letters into form and informal. </a:t>
            </a:r>
            <a:endParaRPr lang="en-GB" sz="24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33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410789" y="287382"/>
            <a:ext cx="4846320" cy="3631475"/>
          </a:xfrm>
          <a:prstGeom prst="cloudCallout">
            <a:avLst>
              <a:gd name="adj1" fmla="val -70068"/>
              <a:gd name="adj2" fmla="val 575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want to send a message to a friend. What types of messages are there?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6257109" y="2103119"/>
            <a:ext cx="4846320" cy="3631475"/>
          </a:xfrm>
          <a:prstGeom prst="cloudCallout">
            <a:avLst>
              <a:gd name="adj1" fmla="val 55538"/>
              <a:gd name="adj2" fmla="val 618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What types of letters have you sent and received? 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30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771" y="149541"/>
            <a:ext cx="4594452" cy="6485416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861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638" y="210093"/>
            <a:ext cx="5428842" cy="6438519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415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01" y="809080"/>
            <a:ext cx="8131493" cy="4783231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821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78" y="338409"/>
            <a:ext cx="7214916" cy="4700334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067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396" y="1716179"/>
            <a:ext cx="6956244" cy="4624860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563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8516983" y="339634"/>
            <a:ext cx="3344091" cy="2037806"/>
          </a:xfrm>
          <a:prstGeom prst="cloudCallout">
            <a:avLst>
              <a:gd name="adj1" fmla="val -57161"/>
              <a:gd name="adj2" fmla="val 69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letter is this? What features does it have? Who sent it? Who received it?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58" y="0"/>
            <a:ext cx="7803045" cy="67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9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394</Words>
  <Application>Microsoft Office PowerPoint</Application>
  <PresentationFormat>Widescreen</PresentationFormat>
  <Paragraphs>39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Office Theme</vt:lpstr>
      <vt:lpstr>Warm 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Task:</vt:lpstr>
      <vt:lpstr>Independent tasks: </vt:lpstr>
      <vt:lpstr>Challenge 1:</vt:lpstr>
      <vt:lpstr>Extension: 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5</cp:revision>
  <dcterms:created xsi:type="dcterms:W3CDTF">2021-06-05T12:28:01Z</dcterms:created>
  <dcterms:modified xsi:type="dcterms:W3CDTF">2021-06-05T13:05:16Z</dcterms:modified>
</cp:coreProperties>
</file>