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0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0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8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5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5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1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DADE-52C4-4F06-A60F-72B57887A145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F9CA3-AC4C-42B6-B72F-86566DE645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0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LO:</a:t>
            </a:r>
            <a:r>
              <a:rPr lang="en-GB" dirty="0" err="1"/>
              <a:t>To</a:t>
            </a:r>
            <a:r>
              <a:rPr lang="en-GB" dirty="0"/>
              <a:t> create a self-portrait inspired by growth mind set.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Developing a growth mindset: 5 must-see TED talks | Cezanne H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6856" b="5098"/>
          <a:stretch/>
        </p:blipFill>
        <p:spPr bwMode="auto">
          <a:xfrm>
            <a:off x="3324808" y="3172409"/>
            <a:ext cx="6095484" cy="38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4969" y="1199987"/>
            <a:ext cx="7669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latin typeface="Twinkl" pitchFamily="2" charset="0"/>
              </a:rPr>
              <a:t>What is a growth </a:t>
            </a:r>
            <a:r>
              <a:rPr lang="en-GB" sz="7200" dirty="0" err="1" smtClean="0">
                <a:latin typeface="Twinkl" pitchFamily="2" charset="0"/>
              </a:rPr>
              <a:t>mindset</a:t>
            </a:r>
            <a:r>
              <a:rPr lang="en-GB" sz="7200" dirty="0" smtClean="0">
                <a:latin typeface="Twinkl" pitchFamily="2" charset="0"/>
              </a:rPr>
              <a:t>?</a:t>
            </a:r>
            <a:endParaRPr lang="en-GB" sz="7200" dirty="0">
              <a:latin typeface="Twinkl" pitchFamily="2" charset="0"/>
            </a:endParaRPr>
          </a:p>
        </p:txBody>
      </p:sp>
      <p:pic>
        <p:nvPicPr>
          <p:cNvPr id="3" name="Picture 4" descr="Developing a growth mindset: 5 must-see TED talks | Cezanne H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6856" b="5098"/>
          <a:stretch/>
        </p:blipFill>
        <p:spPr bwMode="auto">
          <a:xfrm>
            <a:off x="3312108" y="3247054"/>
            <a:ext cx="6095484" cy="388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&amp;A · Gouache Self Portrai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41" y="3279600"/>
            <a:ext cx="2343043" cy="33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Draw an Abstract Self Portrait · Art Projects for K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91" y="3279600"/>
            <a:ext cx="2546047" cy="33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lf Portraits for Kids - Art Haus - SLC | Kids Out and About Salt Lake 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45" y="3279601"/>
            <a:ext cx="2500466" cy="333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rt for Small Hands: Painting - Self-Portrai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29297"/>
          <a:stretch/>
        </p:blipFill>
        <p:spPr bwMode="auto">
          <a:xfrm>
            <a:off x="279796" y="3310956"/>
            <a:ext cx="2724538" cy="327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51542" y="335902"/>
            <a:ext cx="7763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a self portrait? </a:t>
            </a:r>
          </a:p>
          <a:p>
            <a:endParaRPr lang="en-GB" sz="2800" dirty="0"/>
          </a:p>
          <a:p>
            <a:r>
              <a:rPr lang="en-GB" sz="2800" dirty="0" smtClean="0"/>
              <a:t>A self portrait is a drawing of yourself. </a:t>
            </a:r>
          </a:p>
          <a:p>
            <a:endParaRPr lang="en-GB" sz="2800" dirty="0"/>
          </a:p>
          <a:p>
            <a:r>
              <a:rPr lang="en-GB" sz="2800" dirty="0" smtClean="0"/>
              <a:t>Today we are making a portrait of ourselves to inspire us when we have a fixed </a:t>
            </a:r>
            <a:r>
              <a:rPr lang="en-GB" sz="2800" dirty="0" err="1" smtClean="0"/>
              <a:t>mindset</a:t>
            </a:r>
            <a:r>
              <a:rPr lang="en-GB" sz="2800" dirty="0" smtClean="0"/>
              <a:t>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049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ubism | Pablo picasso art, Cubist portraits, Picasso portra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4" y="3305927"/>
            <a:ext cx="2705738" cy="31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asso's Portrait of a Woman is expected to reach $200,000-$300,000 at  Woodshed's Oct. 4 auction - Artwire Press Release from ArtfixDail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345924"/>
            <a:ext cx="2657474" cy="316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 Focus: The Picasso portrait which revealed to the world his 22-year-old  muse - Country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3391651"/>
            <a:ext cx="3414712" cy="31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5837" y="385763"/>
            <a:ext cx="97869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Picasso</a:t>
            </a:r>
          </a:p>
          <a:p>
            <a:endParaRPr lang="en-GB" sz="2400" dirty="0"/>
          </a:p>
          <a:p>
            <a:r>
              <a:rPr lang="en-GB" sz="2400" dirty="0" smtClean="0"/>
              <a:t>Picasso is an artist who painted portraits, what do you think of them?</a:t>
            </a:r>
          </a:p>
          <a:p>
            <a:endParaRPr lang="en-GB" sz="2400" dirty="0"/>
          </a:p>
          <a:p>
            <a:r>
              <a:rPr lang="en-GB" sz="2400" dirty="0" smtClean="0"/>
              <a:t>Picasso had a growth </a:t>
            </a:r>
            <a:r>
              <a:rPr lang="en-GB" sz="2400" dirty="0" err="1" smtClean="0"/>
              <a:t>mindset</a:t>
            </a:r>
            <a:r>
              <a:rPr lang="en-GB" sz="2400" dirty="0" smtClean="0"/>
              <a:t>, when he started people didn’t like his work but he still continued to paint them. Now he is one of the most regarded artists in the world.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017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7/6 Growth Mindsets | Boghall Primary School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42912"/>
            <a:ext cx="4814887" cy="48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7/6 Growth Mindsets | Boghall Primary School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6" y="2028824"/>
            <a:ext cx="4686301" cy="46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613" y="300038"/>
            <a:ext cx="56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Today we are going to be artists and make Picasso inspired portraits with speech bubbles with growth </a:t>
            </a:r>
            <a:r>
              <a:rPr lang="en-GB" sz="2800" dirty="0" err="1" smtClean="0"/>
              <a:t>mindset</a:t>
            </a:r>
            <a:r>
              <a:rPr lang="en-GB" sz="2800" dirty="0" smtClean="0"/>
              <a:t> mottos!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6309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things could we say to each other when we have a fixed </a:t>
            </a:r>
            <a:r>
              <a:rPr lang="en-GB" dirty="0" err="1" smtClean="0"/>
              <a:t>mindset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AutoShape 2" descr="Growth Mindset for Kids: A Complete A - Z Guide - Mummy and Chi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Growth Mindset for Kids: A Complete A - Z Guide - Mummy and Chil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85950"/>
            <a:ext cx="75247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7/6 Growth Mindsets | Boghall Primary School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5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9412" y="771525"/>
            <a:ext cx="46434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Task: </a:t>
            </a:r>
          </a:p>
          <a:p>
            <a:endParaRPr lang="en-GB" sz="2800" dirty="0"/>
          </a:p>
          <a:p>
            <a:r>
              <a:rPr lang="en-GB" sz="2800" dirty="0" smtClean="0"/>
              <a:t>Create a self portrait (like the ones on the left), you can use paint or oil pastels but use bright colours!</a:t>
            </a:r>
          </a:p>
          <a:p>
            <a:r>
              <a:rPr lang="en-GB" sz="2800" dirty="0" smtClean="0"/>
              <a:t>You can also use black to define the outline. </a:t>
            </a:r>
          </a:p>
          <a:p>
            <a:endParaRPr lang="en-GB" sz="2800" dirty="0"/>
          </a:p>
          <a:p>
            <a:r>
              <a:rPr lang="en-GB" sz="2800" dirty="0" smtClean="0"/>
              <a:t>Then create a speech bubble to add with a something to say to yourself when you have a fixed </a:t>
            </a:r>
            <a:r>
              <a:rPr lang="en-GB" sz="2800" dirty="0" err="1" smtClean="0"/>
              <a:t>mindset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17661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192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Twinkl</vt:lpstr>
      <vt:lpstr>Office Theme</vt:lpstr>
      <vt:lpstr>LO:To create a self-portrait inspired by growth mind set.</vt:lpstr>
      <vt:lpstr>PowerPoint Presentation</vt:lpstr>
      <vt:lpstr>PowerPoint Presentation</vt:lpstr>
      <vt:lpstr>PowerPoint Presentation</vt:lpstr>
      <vt:lpstr>PowerPoint Presentation</vt:lpstr>
      <vt:lpstr>What things could we say to each other when we have a fixed mindset?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LO:To create a self-portrait inspired by growth mind set.</dc:title>
  <dc:creator>Emma Kelly</dc:creator>
  <cp:lastModifiedBy>Emma Kelly</cp:lastModifiedBy>
  <cp:revision>3</cp:revision>
  <dcterms:created xsi:type="dcterms:W3CDTF">2021-03-04T13:59:54Z</dcterms:created>
  <dcterms:modified xsi:type="dcterms:W3CDTF">2021-09-04T12:09:57Z</dcterms:modified>
</cp:coreProperties>
</file>